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9"/>
  </p:notesMasterIdLst>
  <p:sldIdLst>
    <p:sldId id="256" r:id="rId6"/>
    <p:sldId id="257" r:id="rId7"/>
    <p:sldId id="258" r:id="rId8"/>
    <p:sldId id="259" r:id="rId9"/>
    <p:sldId id="260" r:id="rId10"/>
    <p:sldId id="261" r:id="rId11"/>
    <p:sldId id="262" r:id="rId12"/>
    <p:sldId id="279"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80" r:id="rId30"/>
    <p:sldId id="281" r:id="rId31"/>
    <p:sldId id="340" r:id="rId32"/>
    <p:sldId id="342" r:id="rId33"/>
    <p:sldId id="343" r:id="rId34"/>
    <p:sldId id="344" r:id="rId35"/>
    <p:sldId id="345" r:id="rId36"/>
    <p:sldId id="346" r:id="rId37"/>
    <p:sldId id="347" r:id="rId3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E9DDC-9C8B-4ECC-B7FA-B2B3334D2C0C}" v="1087" dt="2023-04-22T02:18:41.465"/>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5" d="100"/>
          <a:sy n="85" d="100"/>
        </p:scale>
        <p:origin x="2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DD2082-69E3-4CED-B742-850B1D7E0F43}"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vi-VN"/>
        </a:p>
      </dgm:t>
    </dgm:pt>
    <dgm:pt modelId="{D35D364C-B2E4-4E46-9961-1B9B572AA0CC}">
      <dgm:prSet phldrT="[Text]"/>
      <dgm:spPr/>
      <dgm:t>
        <a:bodyPr/>
        <a:lstStyle/>
        <a:p>
          <a:r>
            <a:rPr lang="vi-VN"/>
            <a:t>SỎI TÚI MẬT</a:t>
          </a:r>
        </a:p>
      </dgm:t>
    </dgm:pt>
    <dgm:pt modelId="{9AF71659-FAB0-466A-AD40-AD52F4FF53BE}" type="parTrans" cxnId="{4EECAF9C-EDF4-4D05-839E-EC5E06A9E949}">
      <dgm:prSet/>
      <dgm:spPr/>
      <dgm:t>
        <a:bodyPr/>
        <a:lstStyle/>
        <a:p>
          <a:endParaRPr lang="vi-VN" dirty="0"/>
        </a:p>
      </dgm:t>
    </dgm:pt>
    <dgm:pt modelId="{DEDF9BE7-9202-4926-95C6-39C1E39CC34E}" type="sibTrans" cxnId="{4EECAF9C-EDF4-4D05-839E-EC5E06A9E949}">
      <dgm:prSet/>
      <dgm:spPr/>
      <dgm:t>
        <a:bodyPr/>
        <a:lstStyle/>
        <a:p>
          <a:endParaRPr lang="vi-VN" dirty="0"/>
        </a:p>
      </dgm:t>
    </dgm:pt>
    <dgm:pt modelId="{863042DE-B300-4C06-9B99-B047BF1D3B27}">
      <dgm:prSet phldrT="[Text]"/>
      <dgm:spPr/>
      <dgm:t>
        <a:bodyPr/>
        <a:lstStyle/>
        <a:p>
          <a:r>
            <a:rPr lang="vi-VN"/>
            <a:t>CÓ TRIỆU CHƯNG</a:t>
          </a:r>
        </a:p>
      </dgm:t>
    </dgm:pt>
    <dgm:pt modelId="{210F38C7-888B-485E-9833-8EAFB68916BD}" type="parTrans" cxnId="{757C65EF-26A6-4ADD-A061-94893E03D7ED}">
      <dgm:prSet/>
      <dgm:spPr/>
      <dgm:t>
        <a:bodyPr/>
        <a:lstStyle/>
        <a:p>
          <a:endParaRPr lang="vi-VN" dirty="0"/>
        </a:p>
      </dgm:t>
    </dgm:pt>
    <dgm:pt modelId="{A94BDE94-C175-4320-83C1-0F3D81759722}" type="sibTrans" cxnId="{757C65EF-26A6-4ADD-A061-94893E03D7ED}">
      <dgm:prSet/>
      <dgm:spPr/>
      <dgm:t>
        <a:bodyPr/>
        <a:lstStyle/>
        <a:p>
          <a:endParaRPr lang="vi-VN" dirty="0"/>
        </a:p>
      </dgm:t>
    </dgm:pt>
    <dgm:pt modelId="{5D4F92E0-E22A-4299-AB82-A4233887AB94}">
      <dgm:prSet phldrT="[Text]"/>
      <dgm:spPr/>
      <dgm:t>
        <a:bodyPr/>
        <a:lstStyle/>
        <a:p>
          <a:r>
            <a:rPr lang="vi-VN"/>
            <a:t>CƠN ĐAU QUẶNG MẬT</a:t>
          </a:r>
        </a:p>
      </dgm:t>
    </dgm:pt>
    <dgm:pt modelId="{C077BFDB-81F3-4DAD-8BE7-EAB398488EC5}" type="parTrans" cxnId="{3CD07D88-2954-4B36-8B61-A2290EE7F2B1}">
      <dgm:prSet/>
      <dgm:spPr/>
      <dgm:t>
        <a:bodyPr/>
        <a:lstStyle/>
        <a:p>
          <a:endParaRPr lang="vi-VN" dirty="0"/>
        </a:p>
      </dgm:t>
    </dgm:pt>
    <dgm:pt modelId="{2E23EC5A-A174-413E-8C3F-13158B8AA611}" type="sibTrans" cxnId="{3CD07D88-2954-4B36-8B61-A2290EE7F2B1}">
      <dgm:prSet/>
      <dgm:spPr/>
      <dgm:t>
        <a:bodyPr/>
        <a:lstStyle/>
        <a:p>
          <a:endParaRPr lang="vi-VN" dirty="0"/>
        </a:p>
      </dgm:t>
    </dgm:pt>
    <dgm:pt modelId="{76B47EBA-2E4E-41ED-942B-813D09F4C543}">
      <dgm:prSet phldrT="[Text]"/>
      <dgm:spPr/>
      <dgm:t>
        <a:bodyPr/>
        <a:lstStyle/>
        <a:p>
          <a:r>
            <a:rPr lang="vi-VN"/>
            <a:t>KHÔNG TRIỆU CHỨNG</a:t>
          </a:r>
        </a:p>
      </dgm:t>
    </dgm:pt>
    <dgm:pt modelId="{61C2329A-3BFF-497B-A2B8-4AE508A0E255}" type="parTrans" cxnId="{80ADA0C3-7AAA-45ED-B438-0AA18D6E9C78}">
      <dgm:prSet/>
      <dgm:spPr/>
      <dgm:t>
        <a:bodyPr/>
        <a:lstStyle/>
        <a:p>
          <a:endParaRPr lang="vi-VN" dirty="0"/>
        </a:p>
      </dgm:t>
    </dgm:pt>
    <dgm:pt modelId="{69EA4F99-3244-46FE-B49F-ED329C43AC95}" type="sibTrans" cxnId="{80ADA0C3-7AAA-45ED-B438-0AA18D6E9C78}">
      <dgm:prSet/>
      <dgm:spPr/>
      <dgm:t>
        <a:bodyPr/>
        <a:lstStyle/>
        <a:p>
          <a:endParaRPr lang="vi-VN" dirty="0"/>
        </a:p>
      </dgm:t>
    </dgm:pt>
    <dgm:pt modelId="{9360FA74-327F-47E8-BB07-9567E58C4EBE}">
      <dgm:prSet phldrT="[Text]"/>
      <dgm:spPr/>
      <dgm:t>
        <a:bodyPr/>
        <a:lstStyle/>
        <a:p>
          <a:pPr>
            <a:buFont typeface="Arial" panose="020B0604020202020204" pitchFamily="34" charset="0"/>
            <a:buChar char="•"/>
          </a:pPr>
          <a:r>
            <a:rPr lang="vi-VN"/>
            <a:t>SỎI KÈM POLYP TÚI MẬT</a:t>
          </a:r>
        </a:p>
        <a:p>
          <a:pPr>
            <a:buFont typeface="Arial" panose="020B0604020202020204" pitchFamily="34" charset="0"/>
            <a:buChar char="•"/>
          </a:pPr>
          <a:r>
            <a:rPr lang="vi-VN"/>
            <a:t>TÚI MẬT SỨ</a:t>
          </a:r>
        </a:p>
        <a:p>
          <a:pPr>
            <a:buFont typeface="Arial" panose="020B0604020202020204" pitchFamily="34" charset="0"/>
            <a:buChar char="•"/>
          </a:pPr>
          <a:r>
            <a:rPr lang="vi-VN"/>
            <a:t>SÓI TÚI MẬT LỚN HƠN 3 CM</a:t>
          </a:r>
        </a:p>
      </dgm:t>
    </dgm:pt>
    <dgm:pt modelId="{4B8C2D56-D707-4C87-AAB8-EA582161E4E1}" type="parTrans" cxnId="{32AF9D6F-9A81-4E11-8095-3959C25DAE26}">
      <dgm:prSet/>
      <dgm:spPr/>
      <dgm:t>
        <a:bodyPr/>
        <a:lstStyle/>
        <a:p>
          <a:endParaRPr lang="vi-VN" dirty="0"/>
        </a:p>
      </dgm:t>
    </dgm:pt>
    <dgm:pt modelId="{FAF038EA-9364-4B88-90D2-58C863785238}" type="sibTrans" cxnId="{32AF9D6F-9A81-4E11-8095-3959C25DAE26}">
      <dgm:prSet/>
      <dgm:spPr/>
      <dgm:t>
        <a:bodyPr/>
        <a:lstStyle/>
        <a:p>
          <a:endParaRPr lang="vi-VN" dirty="0"/>
        </a:p>
      </dgm:t>
    </dgm:pt>
    <dgm:pt modelId="{AB299AAB-C1DC-4420-9D2C-69E768C18989}">
      <dgm:prSet/>
      <dgm:spPr/>
      <dgm:t>
        <a:bodyPr/>
        <a:lstStyle/>
        <a:p>
          <a:r>
            <a:rPr lang="vi-VN"/>
            <a:t>CÓ BIẾN CHỨNG</a:t>
          </a:r>
        </a:p>
      </dgm:t>
    </dgm:pt>
    <dgm:pt modelId="{A2357412-7FDF-4DFD-B25D-1B27BFD1C8EB}" type="parTrans" cxnId="{9487DE2D-2112-403C-ACE1-43EC6D2EEAFD}">
      <dgm:prSet/>
      <dgm:spPr/>
      <dgm:t>
        <a:bodyPr/>
        <a:lstStyle/>
        <a:p>
          <a:endParaRPr lang="vi-VN" dirty="0"/>
        </a:p>
      </dgm:t>
    </dgm:pt>
    <dgm:pt modelId="{33470C62-DCF7-433C-A4C4-DFCFF4A7D517}" type="sibTrans" cxnId="{9487DE2D-2112-403C-ACE1-43EC6D2EEAFD}">
      <dgm:prSet/>
      <dgm:spPr/>
      <dgm:t>
        <a:bodyPr/>
        <a:lstStyle/>
        <a:p>
          <a:endParaRPr lang="vi-VN" dirty="0"/>
        </a:p>
      </dgm:t>
    </dgm:pt>
    <dgm:pt modelId="{699355EF-A150-40E3-8AEE-0C3E4998A4FD}">
      <dgm:prSet/>
      <dgm:spPr/>
      <dgm:t>
        <a:bodyPr/>
        <a:lstStyle/>
        <a:p>
          <a:r>
            <a:rPr lang="vi-VN"/>
            <a:t>VIÊM TÚI MẬT CẤP, MẠN</a:t>
          </a:r>
        </a:p>
        <a:p>
          <a:r>
            <a:rPr lang="vi-VN"/>
            <a:t>VIÊM TỤY CẤP</a:t>
          </a:r>
        </a:p>
        <a:p>
          <a:r>
            <a:rPr lang="vi-VN"/>
            <a:t>HỘI CHỨNG MIRIZZI</a:t>
          </a:r>
        </a:p>
        <a:p>
          <a:r>
            <a:rPr lang="vi-VN"/>
            <a:t>RÓI TÙI MẬT RUỘT</a:t>
          </a:r>
        </a:p>
        <a:p>
          <a:r>
            <a:rPr lang="vi-VN"/>
            <a:t>TẮC RUỘT DO SỎI MẬT</a:t>
          </a:r>
        </a:p>
      </dgm:t>
    </dgm:pt>
    <dgm:pt modelId="{421D3494-6AB7-42C9-98AD-259EBF8218F0}" type="parTrans" cxnId="{2E7DEB90-C4B7-43ED-A859-95A18A8B2305}">
      <dgm:prSet/>
      <dgm:spPr/>
      <dgm:t>
        <a:bodyPr/>
        <a:lstStyle/>
        <a:p>
          <a:endParaRPr lang="vi-VN" dirty="0"/>
        </a:p>
      </dgm:t>
    </dgm:pt>
    <dgm:pt modelId="{61436AFC-F2D6-4D21-9A4A-A2A82EC06142}" type="sibTrans" cxnId="{2E7DEB90-C4B7-43ED-A859-95A18A8B2305}">
      <dgm:prSet/>
      <dgm:spPr/>
      <dgm:t>
        <a:bodyPr/>
        <a:lstStyle/>
        <a:p>
          <a:endParaRPr lang="vi-VN" dirty="0"/>
        </a:p>
      </dgm:t>
    </dgm:pt>
    <dgm:pt modelId="{50BDCAB5-A996-462B-B8C9-D0381AFD533B}" type="pres">
      <dgm:prSet presAssocID="{5CDD2082-69E3-4CED-B742-850B1D7E0F43}" presName="hierChild1" presStyleCnt="0">
        <dgm:presLayoutVars>
          <dgm:orgChart val="1"/>
          <dgm:chPref val="1"/>
          <dgm:dir/>
          <dgm:animOne val="branch"/>
          <dgm:animLvl val="lvl"/>
          <dgm:resizeHandles/>
        </dgm:presLayoutVars>
      </dgm:prSet>
      <dgm:spPr/>
    </dgm:pt>
    <dgm:pt modelId="{3669D1EF-8744-4584-8AF0-3EA9155F4C46}" type="pres">
      <dgm:prSet presAssocID="{D35D364C-B2E4-4E46-9961-1B9B572AA0CC}" presName="hierRoot1" presStyleCnt="0">
        <dgm:presLayoutVars>
          <dgm:hierBranch val="init"/>
        </dgm:presLayoutVars>
      </dgm:prSet>
      <dgm:spPr/>
    </dgm:pt>
    <dgm:pt modelId="{6CC29DBA-7546-4338-B128-3DB9621954CE}" type="pres">
      <dgm:prSet presAssocID="{D35D364C-B2E4-4E46-9961-1B9B572AA0CC}" presName="rootComposite1" presStyleCnt="0"/>
      <dgm:spPr/>
    </dgm:pt>
    <dgm:pt modelId="{BE841C53-2607-4180-B454-8F283DB61CF8}" type="pres">
      <dgm:prSet presAssocID="{D35D364C-B2E4-4E46-9961-1B9B572AA0CC}" presName="rootText1" presStyleLbl="node0" presStyleIdx="0" presStyleCnt="1">
        <dgm:presLayoutVars>
          <dgm:chPref val="3"/>
        </dgm:presLayoutVars>
      </dgm:prSet>
      <dgm:spPr/>
    </dgm:pt>
    <dgm:pt modelId="{81B5FBE0-EF93-4A3D-9D50-063B735D39BC}" type="pres">
      <dgm:prSet presAssocID="{D35D364C-B2E4-4E46-9961-1B9B572AA0CC}" presName="rootConnector1" presStyleLbl="node1" presStyleIdx="0" presStyleCnt="0"/>
      <dgm:spPr/>
    </dgm:pt>
    <dgm:pt modelId="{F51DFF42-14F9-418C-ABAF-2E636425C3C0}" type="pres">
      <dgm:prSet presAssocID="{D35D364C-B2E4-4E46-9961-1B9B572AA0CC}" presName="hierChild2" presStyleCnt="0"/>
      <dgm:spPr/>
    </dgm:pt>
    <dgm:pt modelId="{0B9D7C88-66D0-4EF9-8071-CCE2C0D67F65}" type="pres">
      <dgm:prSet presAssocID="{210F38C7-888B-485E-9833-8EAFB68916BD}" presName="Name37" presStyleLbl="parChTrans1D2" presStyleIdx="0" presStyleCnt="3"/>
      <dgm:spPr/>
    </dgm:pt>
    <dgm:pt modelId="{A7492EB4-4511-4421-A8A0-0EF07F0BD9E4}" type="pres">
      <dgm:prSet presAssocID="{863042DE-B300-4C06-9B99-B047BF1D3B27}" presName="hierRoot2" presStyleCnt="0">
        <dgm:presLayoutVars>
          <dgm:hierBranch val="init"/>
        </dgm:presLayoutVars>
      </dgm:prSet>
      <dgm:spPr/>
    </dgm:pt>
    <dgm:pt modelId="{5E2BC773-535E-4D55-AB75-E5164D90ABB8}" type="pres">
      <dgm:prSet presAssocID="{863042DE-B300-4C06-9B99-B047BF1D3B27}" presName="rootComposite" presStyleCnt="0"/>
      <dgm:spPr/>
    </dgm:pt>
    <dgm:pt modelId="{51B499E8-C789-4071-9475-C6F2FC652611}" type="pres">
      <dgm:prSet presAssocID="{863042DE-B300-4C06-9B99-B047BF1D3B27}" presName="rootText" presStyleLbl="node2" presStyleIdx="0" presStyleCnt="3">
        <dgm:presLayoutVars>
          <dgm:chPref val="3"/>
        </dgm:presLayoutVars>
      </dgm:prSet>
      <dgm:spPr/>
    </dgm:pt>
    <dgm:pt modelId="{89B6B098-3A28-4F34-A4E3-1770A403799C}" type="pres">
      <dgm:prSet presAssocID="{863042DE-B300-4C06-9B99-B047BF1D3B27}" presName="rootConnector" presStyleLbl="node2" presStyleIdx="0" presStyleCnt="3"/>
      <dgm:spPr/>
    </dgm:pt>
    <dgm:pt modelId="{764DB35E-A809-4E15-B9B0-05F8D3F754FA}" type="pres">
      <dgm:prSet presAssocID="{863042DE-B300-4C06-9B99-B047BF1D3B27}" presName="hierChild4" presStyleCnt="0"/>
      <dgm:spPr/>
    </dgm:pt>
    <dgm:pt modelId="{548BBA88-5F03-44F4-BBC4-DDB1CDD0C630}" type="pres">
      <dgm:prSet presAssocID="{C077BFDB-81F3-4DAD-8BE7-EAB398488EC5}" presName="Name37" presStyleLbl="parChTrans1D3" presStyleIdx="0" presStyleCnt="3"/>
      <dgm:spPr/>
    </dgm:pt>
    <dgm:pt modelId="{1D9C92F0-1F1D-42D4-9F14-48490573EF5F}" type="pres">
      <dgm:prSet presAssocID="{5D4F92E0-E22A-4299-AB82-A4233887AB94}" presName="hierRoot2" presStyleCnt="0">
        <dgm:presLayoutVars>
          <dgm:hierBranch val="init"/>
        </dgm:presLayoutVars>
      </dgm:prSet>
      <dgm:spPr/>
    </dgm:pt>
    <dgm:pt modelId="{B91C2AAC-B347-4080-B38F-4A88A14D6398}" type="pres">
      <dgm:prSet presAssocID="{5D4F92E0-E22A-4299-AB82-A4233887AB94}" presName="rootComposite" presStyleCnt="0"/>
      <dgm:spPr/>
    </dgm:pt>
    <dgm:pt modelId="{C80F32D0-F03E-42A9-B010-63C8CA008A51}" type="pres">
      <dgm:prSet presAssocID="{5D4F92E0-E22A-4299-AB82-A4233887AB94}" presName="rootText" presStyleLbl="node3" presStyleIdx="0" presStyleCnt="3">
        <dgm:presLayoutVars>
          <dgm:chPref val="3"/>
        </dgm:presLayoutVars>
      </dgm:prSet>
      <dgm:spPr/>
    </dgm:pt>
    <dgm:pt modelId="{09B9A6DE-4A14-48C7-B543-1A7F99B9998B}" type="pres">
      <dgm:prSet presAssocID="{5D4F92E0-E22A-4299-AB82-A4233887AB94}" presName="rootConnector" presStyleLbl="node3" presStyleIdx="0" presStyleCnt="3"/>
      <dgm:spPr/>
    </dgm:pt>
    <dgm:pt modelId="{82369231-6A6C-4FB8-A022-D3C1FC91CF05}" type="pres">
      <dgm:prSet presAssocID="{5D4F92E0-E22A-4299-AB82-A4233887AB94}" presName="hierChild4" presStyleCnt="0"/>
      <dgm:spPr/>
    </dgm:pt>
    <dgm:pt modelId="{CE984DD8-530C-4B4F-8C39-7CA9D411C15A}" type="pres">
      <dgm:prSet presAssocID="{5D4F92E0-E22A-4299-AB82-A4233887AB94}" presName="hierChild5" presStyleCnt="0"/>
      <dgm:spPr/>
    </dgm:pt>
    <dgm:pt modelId="{6F9B17FE-976B-4B08-84E1-6F4DE103686B}" type="pres">
      <dgm:prSet presAssocID="{863042DE-B300-4C06-9B99-B047BF1D3B27}" presName="hierChild5" presStyleCnt="0"/>
      <dgm:spPr/>
    </dgm:pt>
    <dgm:pt modelId="{A1CDFD60-75C5-496E-B2F8-10135E47952A}" type="pres">
      <dgm:prSet presAssocID="{61C2329A-3BFF-497B-A2B8-4AE508A0E255}" presName="Name37" presStyleLbl="parChTrans1D2" presStyleIdx="1" presStyleCnt="3"/>
      <dgm:spPr/>
    </dgm:pt>
    <dgm:pt modelId="{5E73D477-C358-4810-B9B7-2D4128AA90B4}" type="pres">
      <dgm:prSet presAssocID="{76B47EBA-2E4E-41ED-942B-813D09F4C543}" presName="hierRoot2" presStyleCnt="0">
        <dgm:presLayoutVars>
          <dgm:hierBranch val="init"/>
        </dgm:presLayoutVars>
      </dgm:prSet>
      <dgm:spPr/>
    </dgm:pt>
    <dgm:pt modelId="{A9ADA917-7E06-4A93-95FC-8BC5B7D5DEB9}" type="pres">
      <dgm:prSet presAssocID="{76B47EBA-2E4E-41ED-942B-813D09F4C543}" presName="rootComposite" presStyleCnt="0"/>
      <dgm:spPr/>
    </dgm:pt>
    <dgm:pt modelId="{3D9EED10-63D0-4C0C-A7C0-BC11A453C830}" type="pres">
      <dgm:prSet presAssocID="{76B47EBA-2E4E-41ED-942B-813D09F4C543}" presName="rootText" presStyleLbl="node2" presStyleIdx="1" presStyleCnt="3">
        <dgm:presLayoutVars>
          <dgm:chPref val="3"/>
        </dgm:presLayoutVars>
      </dgm:prSet>
      <dgm:spPr/>
    </dgm:pt>
    <dgm:pt modelId="{C8DECB3F-D003-400A-AC9F-C04EE0CED5D7}" type="pres">
      <dgm:prSet presAssocID="{76B47EBA-2E4E-41ED-942B-813D09F4C543}" presName="rootConnector" presStyleLbl="node2" presStyleIdx="1" presStyleCnt="3"/>
      <dgm:spPr/>
    </dgm:pt>
    <dgm:pt modelId="{59D3E6A6-D0D4-406D-9FD0-6AEFF3E33DBF}" type="pres">
      <dgm:prSet presAssocID="{76B47EBA-2E4E-41ED-942B-813D09F4C543}" presName="hierChild4" presStyleCnt="0"/>
      <dgm:spPr/>
    </dgm:pt>
    <dgm:pt modelId="{5B353771-AD9E-4D58-BD96-470D80BFB735}" type="pres">
      <dgm:prSet presAssocID="{4B8C2D56-D707-4C87-AAB8-EA582161E4E1}" presName="Name37" presStyleLbl="parChTrans1D3" presStyleIdx="1" presStyleCnt="3"/>
      <dgm:spPr/>
    </dgm:pt>
    <dgm:pt modelId="{4B3CEC9F-654B-4034-A30F-65768ABFFE74}" type="pres">
      <dgm:prSet presAssocID="{9360FA74-327F-47E8-BB07-9567E58C4EBE}" presName="hierRoot2" presStyleCnt="0">
        <dgm:presLayoutVars>
          <dgm:hierBranch val="init"/>
        </dgm:presLayoutVars>
      </dgm:prSet>
      <dgm:spPr/>
    </dgm:pt>
    <dgm:pt modelId="{FDAA7F96-EB33-4175-A3E8-CE197D08021D}" type="pres">
      <dgm:prSet presAssocID="{9360FA74-327F-47E8-BB07-9567E58C4EBE}" presName="rootComposite" presStyleCnt="0"/>
      <dgm:spPr/>
    </dgm:pt>
    <dgm:pt modelId="{C7999A71-AA4A-4CD1-B374-1EEAF324490B}" type="pres">
      <dgm:prSet presAssocID="{9360FA74-327F-47E8-BB07-9567E58C4EBE}" presName="rootText" presStyleLbl="node3" presStyleIdx="1" presStyleCnt="3">
        <dgm:presLayoutVars>
          <dgm:chPref val="3"/>
        </dgm:presLayoutVars>
      </dgm:prSet>
      <dgm:spPr/>
    </dgm:pt>
    <dgm:pt modelId="{19E2698D-0B2A-4069-9F3E-94019849DCA0}" type="pres">
      <dgm:prSet presAssocID="{9360FA74-327F-47E8-BB07-9567E58C4EBE}" presName="rootConnector" presStyleLbl="node3" presStyleIdx="1" presStyleCnt="3"/>
      <dgm:spPr/>
    </dgm:pt>
    <dgm:pt modelId="{27CCD0CE-7F3E-4B1A-A589-74ED96E3AF01}" type="pres">
      <dgm:prSet presAssocID="{9360FA74-327F-47E8-BB07-9567E58C4EBE}" presName="hierChild4" presStyleCnt="0"/>
      <dgm:spPr/>
    </dgm:pt>
    <dgm:pt modelId="{D67F0BB0-9E30-43BB-B50D-7EAC2080E8FF}" type="pres">
      <dgm:prSet presAssocID="{9360FA74-327F-47E8-BB07-9567E58C4EBE}" presName="hierChild5" presStyleCnt="0"/>
      <dgm:spPr/>
    </dgm:pt>
    <dgm:pt modelId="{0A2BD060-D9C0-4739-9785-DC724675A8F4}" type="pres">
      <dgm:prSet presAssocID="{76B47EBA-2E4E-41ED-942B-813D09F4C543}" presName="hierChild5" presStyleCnt="0"/>
      <dgm:spPr/>
    </dgm:pt>
    <dgm:pt modelId="{A70FE038-937C-4081-87F8-7E01D182BEFA}" type="pres">
      <dgm:prSet presAssocID="{A2357412-7FDF-4DFD-B25D-1B27BFD1C8EB}" presName="Name37" presStyleLbl="parChTrans1D2" presStyleIdx="2" presStyleCnt="3"/>
      <dgm:spPr/>
    </dgm:pt>
    <dgm:pt modelId="{71CB9314-2181-4937-A162-D1AFC8AEF669}" type="pres">
      <dgm:prSet presAssocID="{AB299AAB-C1DC-4420-9D2C-69E768C18989}" presName="hierRoot2" presStyleCnt="0">
        <dgm:presLayoutVars>
          <dgm:hierBranch val="init"/>
        </dgm:presLayoutVars>
      </dgm:prSet>
      <dgm:spPr/>
    </dgm:pt>
    <dgm:pt modelId="{F3849B0F-9897-4E2F-9989-D484C0453629}" type="pres">
      <dgm:prSet presAssocID="{AB299AAB-C1DC-4420-9D2C-69E768C18989}" presName="rootComposite" presStyleCnt="0"/>
      <dgm:spPr/>
    </dgm:pt>
    <dgm:pt modelId="{B2BDA5AF-EF9E-44DC-9128-5AE4052A1F66}" type="pres">
      <dgm:prSet presAssocID="{AB299AAB-C1DC-4420-9D2C-69E768C18989}" presName="rootText" presStyleLbl="node2" presStyleIdx="2" presStyleCnt="3">
        <dgm:presLayoutVars>
          <dgm:chPref val="3"/>
        </dgm:presLayoutVars>
      </dgm:prSet>
      <dgm:spPr/>
    </dgm:pt>
    <dgm:pt modelId="{9E796AE3-EDA9-4E4E-90D7-E603E34C9E2B}" type="pres">
      <dgm:prSet presAssocID="{AB299AAB-C1DC-4420-9D2C-69E768C18989}" presName="rootConnector" presStyleLbl="node2" presStyleIdx="2" presStyleCnt="3"/>
      <dgm:spPr/>
    </dgm:pt>
    <dgm:pt modelId="{8A29463E-C434-4F5F-BABE-E2D605724031}" type="pres">
      <dgm:prSet presAssocID="{AB299AAB-C1DC-4420-9D2C-69E768C18989}" presName="hierChild4" presStyleCnt="0"/>
      <dgm:spPr/>
    </dgm:pt>
    <dgm:pt modelId="{6890EA51-948C-4F7B-8441-733CB42DFB09}" type="pres">
      <dgm:prSet presAssocID="{421D3494-6AB7-42C9-98AD-259EBF8218F0}" presName="Name37" presStyleLbl="parChTrans1D3" presStyleIdx="2" presStyleCnt="3"/>
      <dgm:spPr/>
    </dgm:pt>
    <dgm:pt modelId="{E5A78DF3-1202-4F35-82E1-A4376FB8BCB8}" type="pres">
      <dgm:prSet presAssocID="{699355EF-A150-40E3-8AEE-0C3E4998A4FD}" presName="hierRoot2" presStyleCnt="0">
        <dgm:presLayoutVars>
          <dgm:hierBranch val="init"/>
        </dgm:presLayoutVars>
      </dgm:prSet>
      <dgm:spPr/>
    </dgm:pt>
    <dgm:pt modelId="{6D983307-AC19-4E91-B800-DE9A8F25CAE8}" type="pres">
      <dgm:prSet presAssocID="{699355EF-A150-40E3-8AEE-0C3E4998A4FD}" presName="rootComposite" presStyleCnt="0"/>
      <dgm:spPr/>
    </dgm:pt>
    <dgm:pt modelId="{0EE4A49D-9B14-4B75-A38C-EF33018F0A0C}" type="pres">
      <dgm:prSet presAssocID="{699355EF-A150-40E3-8AEE-0C3E4998A4FD}" presName="rootText" presStyleLbl="node3" presStyleIdx="2" presStyleCnt="3">
        <dgm:presLayoutVars>
          <dgm:chPref val="3"/>
        </dgm:presLayoutVars>
      </dgm:prSet>
      <dgm:spPr/>
    </dgm:pt>
    <dgm:pt modelId="{1ED3F211-B9AD-4723-AE55-0FCD6D0FB853}" type="pres">
      <dgm:prSet presAssocID="{699355EF-A150-40E3-8AEE-0C3E4998A4FD}" presName="rootConnector" presStyleLbl="node3" presStyleIdx="2" presStyleCnt="3"/>
      <dgm:spPr/>
    </dgm:pt>
    <dgm:pt modelId="{3C2A29C6-AB14-4197-8858-73AFA4F68701}" type="pres">
      <dgm:prSet presAssocID="{699355EF-A150-40E3-8AEE-0C3E4998A4FD}" presName="hierChild4" presStyleCnt="0"/>
      <dgm:spPr/>
    </dgm:pt>
    <dgm:pt modelId="{ACED4000-6AF7-4858-8BE7-667538DAA8CB}" type="pres">
      <dgm:prSet presAssocID="{699355EF-A150-40E3-8AEE-0C3E4998A4FD}" presName="hierChild5" presStyleCnt="0"/>
      <dgm:spPr/>
    </dgm:pt>
    <dgm:pt modelId="{2DB3C960-8086-43E4-8312-580F7720CAD7}" type="pres">
      <dgm:prSet presAssocID="{AB299AAB-C1DC-4420-9D2C-69E768C18989}" presName="hierChild5" presStyleCnt="0"/>
      <dgm:spPr/>
    </dgm:pt>
    <dgm:pt modelId="{98CBDF89-EE7B-4662-BFAC-C3C43225EA5E}" type="pres">
      <dgm:prSet presAssocID="{D35D364C-B2E4-4E46-9961-1B9B572AA0CC}" presName="hierChild3" presStyleCnt="0"/>
      <dgm:spPr/>
    </dgm:pt>
  </dgm:ptLst>
  <dgm:cxnLst>
    <dgm:cxn modelId="{2205920A-DBEB-4F37-BB60-FE26DFAEFF70}" type="presOf" srcId="{210F38C7-888B-485E-9833-8EAFB68916BD}" destId="{0B9D7C88-66D0-4EF9-8071-CCE2C0D67F65}" srcOrd="0" destOrd="0" presId="urn:microsoft.com/office/officeart/2005/8/layout/orgChart1"/>
    <dgm:cxn modelId="{412DB816-3B73-40C5-99C8-084F6F491758}" type="presOf" srcId="{863042DE-B300-4C06-9B99-B047BF1D3B27}" destId="{89B6B098-3A28-4F34-A4E3-1770A403799C}" srcOrd="1" destOrd="0" presId="urn:microsoft.com/office/officeart/2005/8/layout/orgChart1"/>
    <dgm:cxn modelId="{AA52291F-FC82-4AEF-86C2-23FF3925A574}" type="presOf" srcId="{D35D364C-B2E4-4E46-9961-1B9B572AA0CC}" destId="{BE841C53-2607-4180-B454-8F283DB61CF8}" srcOrd="0" destOrd="0" presId="urn:microsoft.com/office/officeart/2005/8/layout/orgChart1"/>
    <dgm:cxn modelId="{9487DE2D-2112-403C-ACE1-43EC6D2EEAFD}" srcId="{D35D364C-B2E4-4E46-9961-1B9B572AA0CC}" destId="{AB299AAB-C1DC-4420-9D2C-69E768C18989}" srcOrd="2" destOrd="0" parTransId="{A2357412-7FDF-4DFD-B25D-1B27BFD1C8EB}" sibTransId="{33470C62-DCF7-433C-A4C4-DFCFF4A7D517}"/>
    <dgm:cxn modelId="{979BB932-76B0-4049-B9AE-05F33C84DB57}" type="presOf" srcId="{76B47EBA-2E4E-41ED-942B-813D09F4C543}" destId="{3D9EED10-63D0-4C0C-A7C0-BC11A453C830}" srcOrd="0" destOrd="0" presId="urn:microsoft.com/office/officeart/2005/8/layout/orgChart1"/>
    <dgm:cxn modelId="{555E7E3D-B78B-4B9C-9C19-FD244ABC2B6D}" type="presOf" srcId="{AB299AAB-C1DC-4420-9D2C-69E768C18989}" destId="{B2BDA5AF-EF9E-44DC-9128-5AE4052A1F66}" srcOrd="0" destOrd="0" presId="urn:microsoft.com/office/officeart/2005/8/layout/orgChart1"/>
    <dgm:cxn modelId="{558C364A-2952-4984-8270-D49E87956E2A}" type="presOf" srcId="{9360FA74-327F-47E8-BB07-9567E58C4EBE}" destId="{19E2698D-0B2A-4069-9F3E-94019849DCA0}" srcOrd="1" destOrd="0" presId="urn:microsoft.com/office/officeart/2005/8/layout/orgChart1"/>
    <dgm:cxn modelId="{97971D4D-DE0A-48FE-B4D9-6DF45E6F3173}" type="presOf" srcId="{5D4F92E0-E22A-4299-AB82-A4233887AB94}" destId="{C80F32D0-F03E-42A9-B010-63C8CA008A51}" srcOrd="0" destOrd="0" presId="urn:microsoft.com/office/officeart/2005/8/layout/orgChart1"/>
    <dgm:cxn modelId="{32AF9D6F-9A81-4E11-8095-3959C25DAE26}" srcId="{76B47EBA-2E4E-41ED-942B-813D09F4C543}" destId="{9360FA74-327F-47E8-BB07-9567E58C4EBE}" srcOrd="0" destOrd="0" parTransId="{4B8C2D56-D707-4C87-AAB8-EA582161E4E1}" sibTransId="{FAF038EA-9364-4B88-90D2-58C863785238}"/>
    <dgm:cxn modelId="{2463D057-4C79-4F9A-AEC0-974C843040E5}" type="presOf" srcId="{4B8C2D56-D707-4C87-AAB8-EA582161E4E1}" destId="{5B353771-AD9E-4D58-BD96-470D80BFB735}" srcOrd="0" destOrd="0" presId="urn:microsoft.com/office/officeart/2005/8/layout/orgChart1"/>
    <dgm:cxn modelId="{13FCF887-E259-4F9E-9AF2-74C2A57F4734}" type="presOf" srcId="{5D4F92E0-E22A-4299-AB82-A4233887AB94}" destId="{09B9A6DE-4A14-48C7-B543-1A7F99B9998B}" srcOrd="1" destOrd="0" presId="urn:microsoft.com/office/officeart/2005/8/layout/orgChart1"/>
    <dgm:cxn modelId="{3CD07D88-2954-4B36-8B61-A2290EE7F2B1}" srcId="{863042DE-B300-4C06-9B99-B047BF1D3B27}" destId="{5D4F92E0-E22A-4299-AB82-A4233887AB94}" srcOrd="0" destOrd="0" parTransId="{C077BFDB-81F3-4DAD-8BE7-EAB398488EC5}" sibTransId="{2E23EC5A-A174-413E-8C3F-13158B8AA611}"/>
    <dgm:cxn modelId="{0A3F408C-574E-4B47-89A0-05A82F462D71}" type="presOf" srcId="{61C2329A-3BFF-497B-A2B8-4AE508A0E255}" destId="{A1CDFD60-75C5-496E-B2F8-10135E47952A}" srcOrd="0" destOrd="0" presId="urn:microsoft.com/office/officeart/2005/8/layout/orgChart1"/>
    <dgm:cxn modelId="{CBF9498E-6A52-4DA7-A49C-EED112A2A909}" type="presOf" srcId="{76B47EBA-2E4E-41ED-942B-813D09F4C543}" destId="{C8DECB3F-D003-400A-AC9F-C04EE0CED5D7}" srcOrd="1" destOrd="0" presId="urn:microsoft.com/office/officeart/2005/8/layout/orgChart1"/>
    <dgm:cxn modelId="{A5D8FD8E-72E5-40D7-9443-8D10CB8940A6}" type="presOf" srcId="{AB299AAB-C1DC-4420-9D2C-69E768C18989}" destId="{9E796AE3-EDA9-4E4E-90D7-E603E34C9E2B}" srcOrd="1" destOrd="0" presId="urn:microsoft.com/office/officeart/2005/8/layout/orgChart1"/>
    <dgm:cxn modelId="{2E7DEB90-C4B7-43ED-A859-95A18A8B2305}" srcId="{AB299AAB-C1DC-4420-9D2C-69E768C18989}" destId="{699355EF-A150-40E3-8AEE-0C3E4998A4FD}" srcOrd="0" destOrd="0" parTransId="{421D3494-6AB7-42C9-98AD-259EBF8218F0}" sibTransId="{61436AFC-F2D6-4D21-9A4A-A2A82EC06142}"/>
    <dgm:cxn modelId="{18BE5B94-FAB7-449A-9FA7-29AD99EA5D32}" type="presOf" srcId="{9360FA74-327F-47E8-BB07-9567E58C4EBE}" destId="{C7999A71-AA4A-4CD1-B374-1EEAF324490B}" srcOrd="0" destOrd="0" presId="urn:microsoft.com/office/officeart/2005/8/layout/orgChart1"/>
    <dgm:cxn modelId="{4EECAF9C-EDF4-4D05-839E-EC5E06A9E949}" srcId="{5CDD2082-69E3-4CED-B742-850B1D7E0F43}" destId="{D35D364C-B2E4-4E46-9961-1B9B572AA0CC}" srcOrd="0" destOrd="0" parTransId="{9AF71659-FAB0-466A-AD40-AD52F4FF53BE}" sibTransId="{DEDF9BE7-9202-4926-95C6-39C1E39CC34E}"/>
    <dgm:cxn modelId="{1120A3AA-2337-4833-9C8B-EFE3A4530E01}" type="presOf" srcId="{699355EF-A150-40E3-8AEE-0C3E4998A4FD}" destId="{1ED3F211-B9AD-4723-AE55-0FCD6D0FB853}" srcOrd="1" destOrd="0" presId="urn:microsoft.com/office/officeart/2005/8/layout/orgChart1"/>
    <dgm:cxn modelId="{F4CAFAAB-B1E6-4CD6-BC3B-313A3BA2B04C}" type="presOf" srcId="{863042DE-B300-4C06-9B99-B047BF1D3B27}" destId="{51B499E8-C789-4071-9475-C6F2FC652611}" srcOrd="0" destOrd="0" presId="urn:microsoft.com/office/officeart/2005/8/layout/orgChart1"/>
    <dgm:cxn modelId="{79BD86C0-C663-4DC0-AABA-0AE95AE24334}" type="presOf" srcId="{C077BFDB-81F3-4DAD-8BE7-EAB398488EC5}" destId="{548BBA88-5F03-44F4-BBC4-DDB1CDD0C630}" srcOrd="0" destOrd="0" presId="urn:microsoft.com/office/officeart/2005/8/layout/orgChart1"/>
    <dgm:cxn modelId="{80ADA0C3-7AAA-45ED-B438-0AA18D6E9C78}" srcId="{D35D364C-B2E4-4E46-9961-1B9B572AA0CC}" destId="{76B47EBA-2E4E-41ED-942B-813D09F4C543}" srcOrd="1" destOrd="0" parTransId="{61C2329A-3BFF-497B-A2B8-4AE508A0E255}" sibTransId="{69EA4F99-3244-46FE-B49F-ED329C43AC95}"/>
    <dgm:cxn modelId="{078912CF-1C35-40BD-8875-DB11FE79D221}" type="presOf" srcId="{5CDD2082-69E3-4CED-B742-850B1D7E0F43}" destId="{50BDCAB5-A996-462B-B8C9-D0381AFD533B}" srcOrd="0" destOrd="0" presId="urn:microsoft.com/office/officeart/2005/8/layout/orgChart1"/>
    <dgm:cxn modelId="{813AB8E4-78FC-4A9C-8A16-F1D6110DD776}" type="presOf" srcId="{A2357412-7FDF-4DFD-B25D-1B27BFD1C8EB}" destId="{A70FE038-937C-4081-87F8-7E01D182BEFA}" srcOrd="0" destOrd="0" presId="urn:microsoft.com/office/officeart/2005/8/layout/orgChart1"/>
    <dgm:cxn modelId="{0DC975E7-A08D-4674-8CD7-70E74B8CF1CE}" type="presOf" srcId="{421D3494-6AB7-42C9-98AD-259EBF8218F0}" destId="{6890EA51-948C-4F7B-8441-733CB42DFB09}" srcOrd="0" destOrd="0" presId="urn:microsoft.com/office/officeart/2005/8/layout/orgChart1"/>
    <dgm:cxn modelId="{757C65EF-26A6-4ADD-A061-94893E03D7ED}" srcId="{D35D364C-B2E4-4E46-9961-1B9B572AA0CC}" destId="{863042DE-B300-4C06-9B99-B047BF1D3B27}" srcOrd="0" destOrd="0" parTransId="{210F38C7-888B-485E-9833-8EAFB68916BD}" sibTransId="{A94BDE94-C175-4320-83C1-0F3D81759722}"/>
    <dgm:cxn modelId="{4C156FFE-57AC-4716-893A-C6118813C473}" type="presOf" srcId="{D35D364C-B2E4-4E46-9961-1B9B572AA0CC}" destId="{81B5FBE0-EF93-4A3D-9D50-063B735D39BC}" srcOrd="1" destOrd="0" presId="urn:microsoft.com/office/officeart/2005/8/layout/orgChart1"/>
    <dgm:cxn modelId="{8C89B7FE-4138-4E61-9FD3-500BC365B25E}" type="presOf" srcId="{699355EF-A150-40E3-8AEE-0C3E4998A4FD}" destId="{0EE4A49D-9B14-4B75-A38C-EF33018F0A0C}" srcOrd="0" destOrd="0" presId="urn:microsoft.com/office/officeart/2005/8/layout/orgChart1"/>
    <dgm:cxn modelId="{8D283383-7143-4D59-BCCB-FAD0744AA0E7}" type="presParOf" srcId="{50BDCAB5-A996-462B-B8C9-D0381AFD533B}" destId="{3669D1EF-8744-4584-8AF0-3EA9155F4C46}" srcOrd="0" destOrd="0" presId="urn:microsoft.com/office/officeart/2005/8/layout/orgChart1"/>
    <dgm:cxn modelId="{934699E0-7665-4EB4-AC68-21C97DAA54D1}" type="presParOf" srcId="{3669D1EF-8744-4584-8AF0-3EA9155F4C46}" destId="{6CC29DBA-7546-4338-B128-3DB9621954CE}" srcOrd="0" destOrd="0" presId="urn:microsoft.com/office/officeart/2005/8/layout/orgChart1"/>
    <dgm:cxn modelId="{413169AF-7E10-4BE9-8E71-C64DFE2DCFC4}" type="presParOf" srcId="{6CC29DBA-7546-4338-B128-3DB9621954CE}" destId="{BE841C53-2607-4180-B454-8F283DB61CF8}" srcOrd="0" destOrd="0" presId="urn:microsoft.com/office/officeart/2005/8/layout/orgChart1"/>
    <dgm:cxn modelId="{8B14FB06-11D9-47CE-AF83-0476DA6B0C7E}" type="presParOf" srcId="{6CC29DBA-7546-4338-B128-3DB9621954CE}" destId="{81B5FBE0-EF93-4A3D-9D50-063B735D39BC}" srcOrd="1" destOrd="0" presId="urn:microsoft.com/office/officeart/2005/8/layout/orgChart1"/>
    <dgm:cxn modelId="{276AEA00-689C-4C1A-BD7A-7389F19EFF3E}" type="presParOf" srcId="{3669D1EF-8744-4584-8AF0-3EA9155F4C46}" destId="{F51DFF42-14F9-418C-ABAF-2E636425C3C0}" srcOrd="1" destOrd="0" presId="urn:microsoft.com/office/officeart/2005/8/layout/orgChart1"/>
    <dgm:cxn modelId="{68F0950E-D1BB-46D6-9451-3C375505FBBB}" type="presParOf" srcId="{F51DFF42-14F9-418C-ABAF-2E636425C3C0}" destId="{0B9D7C88-66D0-4EF9-8071-CCE2C0D67F65}" srcOrd="0" destOrd="0" presId="urn:microsoft.com/office/officeart/2005/8/layout/orgChart1"/>
    <dgm:cxn modelId="{6B90F423-AE84-45DE-8DC9-900B1693EB74}" type="presParOf" srcId="{F51DFF42-14F9-418C-ABAF-2E636425C3C0}" destId="{A7492EB4-4511-4421-A8A0-0EF07F0BD9E4}" srcOrd="1" destOrd="0" presId="urn:microsoft.com/office/officeart/2005/8/layout/orgChart1"/>
    <dgm:cxn modelId="{8D7D11BD-0B57-4AFE-9292-BDAF81F04A84}" type="presParOf" srcId="{A7492EB4-4511-4421-A8A0-0EF07F0BD9E4}" destId="{5E2BC773-535E-4D55-AB75-E5164D90ABB8}" srcOrd="0" destOrd="0" presId="urn:microsoft.com/office/officeart/2005/8/layout/orgChart1"/>
    <dgm:cxn modelId="{BF26EABC-F2AF-477D-884D-CAA3AC113A64}" type="presParOf" srcId="{5E2BC773-535E-4D55-AB75-E5164D90ABB8}" destId="{51B499E8-C789-4071-9475-C6F2FC652611}" srcOrd="0" destOrd="0" presId="urn:microsoft.com/office/officeart/2005/8/layout/orgChart1"/>
    <dgm:cxn modelId="{79FA01ED-D9FB-4673-8253-27332DDA424B}" type="presParOf" srcId="{5E2BC773-535E-4D55-AB75-E5164D90ABB8}" destId="{89B6B098-3A28-4F34-A4E3-1770A403799C}" srcOrd="1" destOrd="0" presId="urn:microsoft.com/office/officeart/2005/8/layout/orgChart1"/>
    <dgm:cxn modelId="{99019A43-3F6F-43D4-A97D-DF5C329CE36E}" type="presParOf" srcId="{A7492EB4-4511-4421-A8A0-0EF07F0BD9E4}" destId="{764DB35E-A809-4E15-B9B0-05F8D3F754FA}" srcOrd="1" destOrd="0" presId="urn:microsoft.com/office/officeart/2005/8/layout/orgChart1"/>
    <dgm:cxn modelId="{CBB52D5E-707C-4855-91F7-1D5D68FB8809}" type="presParOf" srcId="{764DB35E-A809-4E15-B9B0-05F8D3F754FA}" destId="{548BBA88-5F03-44F4-BBC4-DDB1CDD0C630}" srcOrd="0" destOrd="0" presId="urn:microsoft.com/office/officeart/2005/8/layout/orgChart1"/>
    <dgm:cxn modelId="{EC898C42-7971-4F32-B84F-67CEBD656A35}" type="presParOf" srcId="{764DB35E-A809-4E15-B9B0-05F8D3F754FA}" destId="{1D9C92F0-1F1D-42D4-9F14-48490573EF5F}" srcOrd="1" destOrd="0" presId="urn:microsoft.com/office/officeart/2005/8/layout/orgChart1"/>
    <dgm:cxn modelId="{D8965F1E-F6E5-4540-876B-871E4D0440AB}" type="presParOf" srcId="{1D9C92F0-1F1D-42D4-9F14-48490573EF5F}" destId="{B91C2AAC-B347-4080-B38F-4A88A14D6398}" srcOrd="0" destOrd="0" presId="urn:microsoft.com/office/officeart/2005/8/layout/orgChart1"/>
    <dgm:cxn modelId="{25CEDAEA-8908-4895-935E-1EE45F0D21A5}" type="presParOf" srcId="{B91C2AAC-B347-4080-B38F-4A88A14D6398}" destId="{C80F32D0-F03E-42A9-B010-63C8CA008A51}" srcOrd="0" destOrd="0" presId="urn:microsoft.com/office/officeart/2005/8/layout/orgChart1"/>
    <dgm:cxn modelId="{C144A2E0-7E76-429F-9EB0-9DDF72BC4B17}" type="presParOf" srcId="{B91C2AAC-B347-4080-B38F-4A88A14D6398}" destId="{09B9A6DE-4A14-48C7-B543-1A7F99B9998B}" srcOrd="1" destOrd="0" presId="urn:microsoft.com/office/officeart/2005/8/layout/orgChart1"/>
    <dgm:cxn modelId="{F5DF687A-DBDA-4237-8B9D-B9E2CE29482A}" type="presParOf" srcId="{1D9C92F0-1F1D-42D4-9F14-48490573EF5F}" destId="{82369231-6A6C-4FB8-A022-D3C1FC91CF05}" srcOrd="1" destOrd="0" presId="urn:microsoft.com/office/officeart/2005/8/layout/orgChart1"/>
    <dgm:cxn modelId="{5F44A8B2-5647-45CF-B1F8-A239583D9059}" type="presParOf" srcId="{1D9C92F0-1F1D-42D4-9F14-48490573EF5F}" destId="{CE984DD8-530C-4B4F-8C39-7CA9D411C15A}" srcOrd="2" destOrd="0" presId="urn:microsoft.com/office/officeart/2005/8/layout/orgChart1"/>
    <dgm:cxn modelId="{67BEC570-1A32-4936-AADB-403B5BD4FF27}" type="presParOf" srcId="{A7492EB4-4511-4421-A8A0-0EF07F0BD9E4}" destId="{6F9B17FE-976B-4B08-84E1-6F4DE103686B}" srcOrd="2" destOrd="0" presId="urn:microsoft.com/office/officeart/2005/8/layout/orgChart1"/>
    <dgm:cxn modelId="{76AA2623-EADC-443E-BDCE-9F0669FA53DE}" type="presParOf" srcId="{F51DFF42-14F9-418C-ABAF-2E636425C3C0}" destId="{A1CDFD60-75C5-496E-B2F8-10135E47952A}" srcOrd="2" destOrd="0" presId="urn:microsoft.com/office/officeart/2005/8/layout/orgChart1"/>
    <dgm:cxn modelId="{CA684690-8614-4594-89E7-997E87FB1466}" type="presParOf" srcId="{F51DFF42-14F9-418C-ABAF-2E636425C3C0}" destId="{5E73D477-C358-4810-B9B7-2D4128AA90B4}" srcOrd="3" destOrd="0" presId="urn:microsoft.com/office/officeart/2005/8/layout/orgChart1"/>
    <dgm:cxn modelId="{0C766F06-563A-4281-8BD3-C8B7A2B1C827}" type="presParOf" srcId="{5E73D477-C358-4810-B9B7-2D4128AA90B4}" destId="{A9ADA917-7E06-4A93-95FC-8BC5B7D5DEB9}" srcOrd="0" destOrd="0" presId="urn:microsoft.com/office/officeart/2005/8/layout/orgChart1"/>
    <dgm:cxn modelId="{AEB0FC3D-762F-486A-A11F-69851B42C852}" type="presParOf" srcId="{A9ADA917-7E06-4A93-95FC-8BC5B7D5DEB9}" destId="{3D9EED10-63D0-4C0C-A7C0-BC11A453C830}" srcOrd="0" destOrd="0" presId="urn:microsoft.com/office/officeart/2005/8/layout/orgChart1"/>
    <dgm:cxn modelId="{C15D0F45-54C4-4746-8620-F8CF9B896C07}" type="presParOf" srcId="{A9ADA917-7E06-4A93-95FC-8BC5B7D5DEB9}" destId="{C8DECB3F-D003-400A-AC9F-C04EE0CED5D7}" srcOrd="1" destOrd="0" presId="urn:microsoft.com/office/officeart/2005/8/layout/orgChart1"/>
    <dgm:cxn modelId="{9A8EA949-EACD-45D8-81E2-BDB9B177FEE8}" type="presParOf" srcId="{5E73D477-C358-4810-B9B7-2D4128AA90B4}" destId="{59D3E6A6-D0D4-406D-9FD0-6AEFF3E33DBF}" srcOrd="1" destOrd="0" presId="urn:microsoft.com/office/officeart/2005/8/layout/orgChart1"/>
    <dgm:cxn modelId="{22DC73BE-ED2C-4085-8E51-28442DC08C48}" type="presParOf" srcId="{59D3E6A6-D0D4-406D-9FD0-6AEFF3E33DBF}" destId="{5B353771-AD9E-4D58-BD96-470D80BFB735}" srcOrd="0" destOrd="0" presId="urn:microsoft.com/office/officeart/2005/8/layout/orgChart1"/>
    <dgm:cxn modelId="{3705D8BE-0846-4E0A-BB72-6E849959A346}" type="presParOf" srcId="{59D3E6A6-D0D4-406D-9FD0-6AEFF3E33DBF}" destId="{4B3CEC9F-654B-4034-A30F-65768ABFFE74}" srcOrd="1" destOrd="0" presId="urn:microsoft.com/office/officeart/2005/8/layout/orgChart1"/>
    <dgm:cxn modelId="{D16194C5-15F6-46EE-BEA6-AAD31D1573AE}" type="presParOf" srcId="{4B3CEC9F-654B-4034-A30F-65768ABFFE74}" destId="{FDAA7F96-EB33-4175-A3E8-CE197D08021D}" srcOrd="0" destOrd="0" presId="urn:microsoft.com/office/officeart/2005/8/layout/orgChart1"/>
    <dgm:cxn modelId="{46870CE5-802A-404C-A1E2-5AB227AB72FC}" type="presParOf" srcId="{FDAA7F96-EB33-4175-A3E8-CE197D08021D}" destId="{C7999A71-AA4A-4CD1-B374-1EEAF324490B}" srcOrd="0" destOrd="0" presId="urn:microsoft.com/office/officeart/2005/8/layout/orgChart1"/>
    <dgm:cxn modelId="{3811F53F-03C7-4237-B5CE-85086241FE9C}" type="presParOf" srcId="{FDAA7F96-EB33-4175-A3E8-CE197D08021D}" destId="{19E2698D-0B2A-4069-9F3E-94019849DCA0}" srcOrd="1" destOrd="0" presId="urn:microsoft.com/office/officeart/2005/8/layout/orgChart1"/>
    <dgm:cxn modelId="{4039B63F-149D-4B16-B643-C66DE75C7290}" type="presParOf" srcId="{4B3CEC9F-654B-4034-A30F-65768ABFFE74}" destId="{27CCD0CE-7F3E-4B1A-A589-74ED96E3AF01}" srcOrd="1" destOrd="0" presId="urn:microsoft.com/office/officeart/2005/8/layout/orgChart1"/>
    <dgm:cxn modelId="{B7E4FB46-84CF-4314-B553-C459B1CC333A}" type="presParOf" srcId="{4B3CEC9F-654B-4034-A30F-65768ABFFE74}" destId="{D67F0BB0-9E30-43BB-B50D-7EAC2080E8FF}" srcOrd="2" destOrd="0" presId="urn:microsoft.com/office/officeart/2005/8/layout/orgChart1"/>
    <dgm:cxn modelId="{4D0EDEFA-FDC6-4C47-9155-D199DC6B8E0A}" type="presParOf" srcId="{5E73D477-C358-4810-B9B7-2D4128AA90B4}" destId="{0A2BD060-D9C0-4739-9785-DC724675A8F4}" srcOrd="2" destOrd="0" presId="urn:microsoft.com/office/officeart/2005/8/layout/orgChart1"/>
    <dgm:cxn modelId="{14519B64-BBC0-485C-B7ED-10671F116D76}" type="presParOf" srcId="{F51DFF42-14F9-418C-ABAF-2E636425C3C0}" destId="{A70FE038-937C-4081-87F8-7E01D182BEFA}" srcOrd="4" destOrd="0" presId="urn:microsoft.com/office/officeart/2005/8/layout/orgChart1"/>
    <dgm:cxn modelId="{A92C817B-0536-4624-B2DD-F89B5FA5A252}" type="presParOf" srcId="{F51DFF42-14F9-418C-ABAF-2E636425C3C0}" destId="{71CB9314-2181-4937-A162-D1AFC8AEF669}" srcOrd="5" destOrd="0" presId="urn:microsoft.com/office/officeart/2005/8/layout/orgChart1"/>
    <dgm:cxn modelId="{09E4BC0B-B236-4CF3-95E3-278ACBC2E283}" type="presParOf" srcId="{71CB9314-2181-4937-A162-D1AFC8AEF669}" destId="{F3849B0F-9897-4E2F-9989-D484C0453629}" srcOrd="0" destOrd="0" presId="urn:microsoft.com/office/officeart/2005/8/layout/orgChart1"/>
    <dgm:cxn modelId="{3D316A8D-6B7F-40C3-915E-8D9B8378D529}" type="presParOf" srcId="{F3849B0F-9897-4E2F-9989-D484C0453629}" destId="{B2BDA5AF-EF9E-44DC-9128-5AE4052A1F66}" srcOrd="0" destOrd="0" presId="urn:microsoft.com/office/officeart/2005/8/layout/orgChart1"/>
    <dgm:cxn modelId="{4C0BBA2A-501D-40AE-8F31-92687C43B164}" type="presParOf" srcId="{F3849B0F-9897-4E2F-9989-D484C0453629}" destId="{9E796AE3-EDA9-4E4E-90D7-E603E34C9E2B}" srcOrd="1" destOrd="0" presId="urn:microsoft.com/office/officeart/2005/8/layout/orgChart1"/>
    <dgm:cxn modelId="{D5EC427E-7EA3-4AF4-80F3-5FEFB603EC10}" type="presParOf" srcId="{71CB9314-2181-4937-A162-D1AFC8AEF669}" destId="{8A29463E-C434-4F5F-BABE-E2D605724031}" srcOrd="1" destOrd="0" presId="urn:microsoft.com/office/officeart/2005/8/layout/orgChart1"/>
    <dgm:cxn modelId="{BD89A26E-4A6A-4C52-9BB5-C6173F7F1A2F}" type="presParOf" srcId="{8A29463E-C434-4F5F-BABE-E2D605724031}" destId="{6890EA51-948C-4F7B-8441-733CB42DFB09}" srcOrd="0" destOrd="0" presId="urn:microsoft.com/office/officeart/2005/8/layout/orgChart1"/>
    <dgm:cxn modelId="{324690BF-4129-4AD0-85E4-536666F2B46F}" type="presParOf" srcId="{8A29463E-C434-4F5F-BABE-E2D605724031}" destId="{E5A78DF3-1202-4F35-82E1-A4376FB8BCB8}" srcOrd="1" destOrd="0" presId="urn:microsoft.com/office/officeart/2005/8/layout/orgChart1"/>
    <dgm:cxn modelId="{44334DC5-7F2F-4493-ABE9-FEE4C48147D4}" type="presParOf" srcId="{E5A78DF3-1202-4F35-82E1-A4376FB8BCB8}" destId="{6D983307-AC19-4E91-B800-DE9A8F25CAE8}" srcOrd="0" destOrd="0" presId="urn:microsoft.com/office/officeart/2005/8/layout/orgChart1"/>
    <dgm:cxn modelId="{53A13E0D-F15E-43AE-8A74-D8D8619FA8E5}" type="presParOf" srcId="{6D983307-AC19-4E91-B800-DE9A8F25CAE8}" destId="{0EE4A49D-9B14-4B75-A38C-EF33018F0A0C}" srcOrd="0" destOrd="0" presId="urn:microsoft.com/office/officeart/2005/8/layout/orgChart1"/>
    <dgm:cxn modelId="{EE4424AA-6CAB-49C2-8B99-3F971082373B}" type="presParOf" srcId="{6D983307-AC19-4E91-B800-DE9A8F25CAE8}" destId="{1ED3F211-B9AD-4723-AE55-0FCD6D0FB853}" srcOrd="1" destOrd="0" presId="urn:microsoft.com/office/officeart/2005/8/layout/orgChart1"/>
    <dgm:cxn modelId="{A6C84664-0203-44AA-8D04-098D7D063A52}" type="presParOf" srcId="{E5A78DF3-1202-4F35-82E1-A4376FB8BCB8}" destId="{3C2A29C6-AB14-4197-8858-73AFA4F68701}" srcOrd="1" destOrd="0" presId="urn:microsoft.com/office/officeart/2005/8/layout/orgChart1"/>
    <dgm:cxn modelId="{DB257E2A-B813-46A7-A358-20E6D4611A79}" type="presParOf" srcId="{E5A78DF3-1202-4F35-82E1-A4376FB8BCB8}" destId="{ACED4000-6AF7-4858-8BE7-667538DAA8CB}" srcOrd="2" destOrd="0" presId="urn:microsoft.com/office/officeart/2005/8/layout/orgChart1"/>
    <dgm:cxn modelId="{C0E590F5-7D63-4F85-9283-67DF04ED64B2}" type="presParOf" srcId="{71CB9314-2181-4937-A162-D1AFC8AEF669}" destId="{2DB3C960-8086-43E4-8312-580F7720CAD7}" srcOrd="2" destOrd="0" presId="urn:microsoft.com/office/officeart/2005/8/layout/orgChart1"/>
    <dgm:cxn modelId="{BE1C6A2F-BD6D-4951-8C0A-0070D1D89F33}" type="presParOf" srcId="{3669D1EF-8744-4584-8AF0-3EA9155F4C46}" destId="{98CBDF89-EE7B-4662-BFAC-C3C43225EA5E}" srcOrd="2" destOrd="0" presId="urn:microsoft.com/office/officeart/2005/8/layout/orgChart1"/>
  </dgm:cxnLst>
  <dgm:bg/>
  <dgm:whole>
    <a:ln>
      <a:solidFill>
        <a:schemeClr val="bg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46FE68D-A0D8-46A4-B631-32055631BE2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vi-VN"/>
        </a:p>
      </dgm:t>
    </dgm:pt>
    <dgm:pt modelId="{02C386FC-787D-4757-9C0B-0B37F05AF886}">
      <dgm:prSet phldrT="[Text]"/>
      <dgm:spPr/>
      <dgm:t>
        <a:bodyPr/>
        <a:lstStyle/>
        <a:p>
          <a:r>
            <a:rPr lang="vi-VN"/>
            <a:t>Nguyên tắc điều trị</a:t>
          </a:r>
        </a:p>
      </dgm:t>
    </dgm:pt>
    <dgm:pt modelId="{B25AAA91-E33E-4E41-A8BB-E31E54761D00}" type="parTrans" cxnId="{3547448D-1FA5-45C2-9EBF-7FD160864A45}">
      <dgm:prSet/>
      <dgm:spPr/>
      <dgm:t>
        <a:bodyPr/>
        <a:lstStyle/>
        <a:p>
          <a:endParaRPr lang="vi-VN"/>
        </a:p>
      </dgm:t>
    </dgm:pt>
    <dgm:pt modelId="{FC0ED124-C75F-4672-8553-A6508F518654}" type="sibTrans" cxnId="{3547448D-1FA5-45C2-9EBF-7FD160864A45}">
      <dgm:prSet/>
      <dgm:spPr/>
      <dgm:t>
        <a:bodyPr/>
        <a:lstStyle/>
        <a:p>
          <a:endParaRPr lang="vi-VN"/>
        </a:p>
      </dgm:t>
    </dgm:pt>
    <dgm:pt modelId="{6C3B378D-6F58-4A07-89EA-DC90B9F762D4}">
      <dgm:prSet phldrT="[Text]"/>
      <dgm:spPr/>
      <dgm:t>
        <a:bodyPr/>
        <a:lstStyle/>
        <a:p>
          <a:r>
            <a:rPr lang="vi-VN"/>
            <a:t>Kháng sinh</a:t>
          </a:r>
        </a:p>
      </dgm:t>
    </dgm:pt>
    <dgm:pt modelId="{900490C6-56A4-47BE-B678-547D8CA663A8}" type="parTrans" cxnId="{FFFD448F-1138-4F8C-8962-B7B38BC338BD}">
      <dgm:prSet/>
      <dgm:spPr/>
      <dgm:t>
        <a:bodyPr/>
        <a:lstStyle/>
        <a:p>
          <a:endParaRPr lang="vi-VN"/>
        </a:p>
      </dgm:t>
    </dgm:pt>
    <dgm:pt modelId="{06D2FE4C-C9DD-46CB-B9AF-3F5512E5EE0A}" type="sibTrans" cxnId="{FFFD448F-1138-4F8C-8962-B7B38BC338BD}">
      <dgm:prSet/>
      <dgm:spPr/>
      <dgm:t>
        <a:bodyPr/>
        <a:lstStyle/>
        <a:p>
          <a:endParaRPr lang="vi-VN"/>
        </a:p>
      </dgm:t>
    </dgm:pt>
    <dgm:pt modelId="{11209649-1316-4DEE-ABFC-7DB933CD7D07}">
      <dgm:prSet phldrT="[Text]"/>
      <dgm:spPr/>
      <dgm:t>
        <a:bodyPr/>
        <a:lstStyle/>
        <a:p>
          <a:r>
            <a:rPr lang="vi-VN"/>
            <a:t>Hồi sức, nâng đỡ tổng trạng</a:t>
          </a:r>
        </a:p>
      </dgm:t>
    </dgm:pt>
    <dgm:pt modelId="{33CFA741-3A14-4498-8C08-2D6BDDF0DE61}" type="parTrans" cxnId="{636335E9-B16A-4971-A538-26ED61BB20BC}">
      <dgm:prSet/>
      <dgm:spPr/>
      <dgm:t>
        <a:bodyPr/>
        <a:lstStyle/>
        <a:p>
          <a:endParaRPr lang="vi-VN"/>
        </a:p>
      </dgm:t>
    </dgm:pt>
    <dgm:pt modelId="{6E85613D-1936-4941-ADE3-4C06A9B414BF}" type="sibTrans" cxnId="{636335E9-B16A-4971-A538-26ED61BB20BC}">
      <dgm:prSet/>
      <dgm:spPr/>
      <dgm:t>
        <a:bodyPr/>
        <a:lstStyle/>
        <a:p>
          <a:endParaRPr lang="vi-VN"/>
        </a:p>
      </dgm:t>
    </dgm:pt>
    <dgm:pt modelId="{04CAD388-1DEC-4BE3-9558-BB8E8C13E5B9}">
      <dgm:prSet phldrT="[Text]"/>
      <dgm:spPr/>
      <dgm:t>
        <a:bodyPr/>
        <a:lstStyle/>
        <a:p>
          <a:r>
            <a:rPr lang="vi-VN"/>
            <a:t>Cắt túi mật hoặc dẫn lưu túi mật</a:t>
          </a:r>
        </a:p>
      </dgm:t>
    </dgm:pt>
    <dgm:pt modelId="{FDE3F9F9-931C-4A83-90D0-41F488DF6CB6}" type="parTrans" cxnId="{23ECE982-D32C-4FCF-A7A5-2CDB8FB76688}">
      <dgm:prSet/>
      <dgm:spPr/>
      <dgm:t>
        <a:bodyPr/>
        <a:lstStyle/>
        <a:p>
          <a:endParaRPr lang="vi-VN"/>
        </a:p>
      </dgm:t>
    </dgm:pt>
    <dgm:pt modelId="{3CDD4E66-1154-4831-8F00-A9B0FD6F0702}" type="sibTrans" cxnId="{23ECE982-D32C-4FCF-A7A5-2CDB8FB76688}">
      <dgm:prSet/>
      <dgm:spPr/>
      <dgm:t>
        <a:bodyPr/>
        <a:lstStyle/>
        <a:p>
          <a:endParaRPr lang="vi-VN"/>
        </a:p>
      </dgm:t>
    </dgm:pt>
    <dgm:pt modelId="{14021D4D-EFCC-4CC1-9F11-63CED54A72AA}" type="pres">
      <dgm:prSet presAssocID="{246FE68D-A0D8-46A4-B631-32055631BE20}" presName="hierChild1" presStyleCnt="0">
        <dgm:presLayoutVars>
          <dgm:chPref val="1"/>
          <dgm:dir/>
          <dgm:animOne val="branch"/>
          <dgm:animLvl val="lvl"/>
          <dgm:resizeHandles/>
        </dgm:presLayoutVars>
      </dgm:prSet>
      <dgm:spPr/>
    </dgm:pt>
    <dgm:pt modelId="{B4AA22C8-8163-4BEE-80E4-09DFF5B3BBF4}" type="pres">
      <dgm:prSet presAssocID="{02C386FC-787D-4757-9C0B-0B37F05AF886}" presName="hierRoot1" presStyleCnt="0"/>
      <dgm:spPr/>
    </dgm:pt>
    <dgm:pt modelId="{34D9B451-03B0-4906-898C-72F9D2415C60}" type="pres">
      <dgm:prSet presAssocID="{02C386FC-787D-4757-9C0B-0B37F05AF886}" presName="composite" presStyleCnt="0"/>
      <dgm:spPr/>
    </dgm:pt>
    <dgm:pt modelId="{01634A74-24AB-4779-8833-BD72D453A006}" type="pres">
      <dgm:prSet presAssocID="{02C386FC-787D-4757-9C0B-0B37F05AF886}" presName="background" presStyleLbl="node0" presStyleIdx="0" presStyleCnt="1"/>
      <dgm:spPr/>
    </dgm:pt>
    <dgm:pt modelId="{5B1EA4DC-6F50-4430-92BD-1A9877055D5B}" type="pres">
      <dgm:prSet presAssocID="{02C386FC-787D-4757-9C0B-0B37F05AF886}" presName="text" presStyleLbl="fgAcc0" presStyleIdx="0" presStyleCnt="1">
        <dgm:presLayoutVars>
          <dgm:chPref val="3"/>
        </dgm:presLayoutVars>
      </dgm:prSet>
      <dgm:spPr/>
    </dgm:pt>
    <dgm:pt modelId="{44B18A11-BD79-4AE8-9A48-3AE01C4EAC67}" type="pres">
      <dgm:prSet presAssocID="{02C386FC-787D-4757-9C0B-0B37F05AF886}" presName="hierChild2" presStyleCnt="0"/>
      <dgm:spPr/>
    </dgm:pt>
    <dgm:pt modelId="{033601CD-80ED-46B1-84A5-74F21D70A479}" type="pres">
      <dgm:prSet presAssocID="{900490C6-56A4-47BE-B678-547D8CA663A8}" presName="Name10" presStyleLbl="parChTrans1D2" presStyleIdx="0" presStyleCnt="3"/>
      <dgm:spPr/>
    </dgm:pt>
    <dgm:pt modelId="{34C41CB3-C017-46DC-BCD7-6BD1A9BA735A}" type="pres">
      <dgm:prSet presAssocID="{6C3B378D-6F58-4A07-89EA-DC90B9F762D4}" presName="hierRoot2" presStyleCnt="0"/>
      <dgm:spPr/>
    </dgm:pt>
    <dgm:pt modelId="{7BBA7913-6EC9-4949-9DED-0C7B6A780449}" type="pres">
      <dgm:prSet presAssocID="{6C3B378D-6F58-4A07-89EA-DC90B9F762D4}" presName="composite2" presStyleCnt="0"/>
      <dgm:spPr/>
    </dgm:pt>
    <dgm:pt modelId="{7B43F175-619B-4124-BA5E-E8F9CB090AFF}" type="pres">
      <dgm:prSet presAssocID="{6C3B378D-6F58-4A07-89EA-DC90B9F762D4}" presName="background2" presStyleLbl="node2" presStyleIdx="0" presStyleCnt="3"/>
      <dgm:spPr/>
    </dgm:pt>
    <dgm:pt modelId="{6D99D683-6E53-4AEF-B27B-3ADECBF44C26}" type="pres">
      <dgm:prSet presAssocID="{6C3B378D-6F58-4A07-89EA-DC90B9F762D4}" presName="text2" presStyleLbl="fgAcc2" presStyleIdx="0" presStyleCnt="3">
        <dgm:presLayoutVars>
          <dgm:chPref val="3"/>
        </dgm:presLayoutVars>
      </dgm:prSet>
      <dgm:spPr/>
    </dgm:pt>
    <dgm:pt modelId="{47C12742-84E4-4768-A9EE-FA22A938A44E}" type="pres">
      <dgm:prSet presAssocID="{6C3B378D-6F58-4A07-89EA-DC90B9F762D4}" presName="hierChild3" presStyleCnt="0"/>
      <dgm:spPr/>
    </dgm:pt>
    <dgm:pt modelId="{1706893A-7DE1-4EBE-95BE-DD421D910E5E}" type="pres">
      <dgm:prSet presAssocID="{33CFA741-3A14-4498-8C08-2D6BDDF0DE61}" presName="Name10" presStyleLbl="parChTrans1D2" presStyleIdx="1" presStyleCnt="3"/>
      <dgm:spPr/>
    </dgm:pt>
    <dgm:pt modelId="{552483B6-FC88-4B07-882F-F50C8719701A}" type="pres">
      <dgm:prSet presAssocID="{11209649-1316-4DEE-ABFC-7DB933CD7D07}" presName="hierRoot2" presStyleCnt="0"/>
      <dgm:spPr/>
    </dgm:pt>
    <dgm:pt modelId="{0938AA51-2CDC-406A-B181-A7434BF78F56}" type="pres">
      <dgm:prSet presAssocID="{11209649-1316-4DEE-ABFC-7DB933CD7D07}" presName="composite2" presStyleCnt="0"/>
      <dgm:spPr/>
    </dgm:pt>
    <dgm:pt modelId="{DFE1A1AC-147D-468F-9889-F228A2CEBC8F}" type="pres">
      <dgm:prSet presAssocID="{11209649-1316-4DEE-ABFC-7DB933CD7D07}" presName="background2" presStyleLbl="node2" presStyleIdx="1" presStyleCnt="3"/>
      <dgm:spPr/>
    </dgm:pt>
    <dgm:pt modelId="{22D9D92B-586B-49E1-A440-930BD680BA67}" type="pres">
      <dgm:prSet presAssocID="{11209649-1316-4DEE-ABFC-7DB933CD7D07}" presName="text2" presStyleLbl="fgAcc2" presStyleIdx="1" presStyleCnt="3">
        <dgm:presLayoutVars>
          <dgm:chPref val="3"/>
        </dgm:presLayoutVars>
      </dgm:prSet>
      <dgm:spPr/>
    </dgm:pt>
    <dgm:pt modelId="{2D396B4C-9460-43C4-B903-FEEB0591BDCB}" type="pres">
      <dgm:prSet presAssocID="{11209649-1316-4DEE-ABFC-7DB933CD7D07}" presName="hierChild3" presStyleCnt="0"/>
      <dgm:spPr/>
    </dgm:pt>
    <dgm:pt modelId="{FCBCC2F4-68A7-4F90-9283-2080E60FDA25}" type="pres">
      <dgm:prSet presAssocID="{FDE3F9F9-931C-4A83-90D0-41F488DF6CB6}" presName="Name10" presStyleLbl="parChTrans1D2" presStyleIdx="2" presStyleCnt="3"/>
      <dgm:spPr/>
    </dgm:pt>
    <dgm:pt modelId="{E9D68FAB-692E-42F5-B363-A773F776A567}" type="pres">
      <dgm:prSet presAssocID="{04CAD388-1DEC-4BE3-9558-BB8E8C13E5B9}" presName="hierRoot2" presStyleCnt="0"/>
      <dgm:spPr/>
    </dgm:pt>
    <dgm:pt modelId="{2428ABE8-833A-4B18-8E38-C2AEA22E429A}" type="pres">
      <dgm:prSet presAssocID="{04CAD388-1DEC-4BE3-9558-BB8E8C13E5B9}" presName="composite2" presStyleCnt="0"/>
      <dgm:spPr/>
    </dgm:pt>
    <dgm:pt modelId="{7536BE39-2BD4-487D-B80F-605E97981633}" type="pres">
      <dgm:prSet presAssocID="{04CAD388-1DEC-4BE3-9558-BB8E8C13E5B9}" presName="background2" presStyleLbl="node2" presStyleIdx="2" presStyleCnt="3"/>
      <dgm:spPr/>
    </dgm:pt>
    <dgm:pt modelId="{DC4BECD9-733F-4452-9696-16EBAC8ECEA8}" type="pres">
      <dgm:prSet presAssocID="{04CAD388-1DEC-4BE3-9558-BB8E8C13E5B9}" presName="text2" presStyleLbl="fgAcc2" presStyleIdx="2" presStyleCnt="3">
        <dgm:presLayoutVars>
          <dgm:chPref val="3"/>
        </dgm:presLayoutVars>
      </dgm:prSet>
      <dgm:spPr/>
    </dgm:pt>
    <dgm:pt modelId="{F8EB4700-B6F0-441E-8A76-19FE1A6780CB}" type="pres">
      <dgm:prSet presAssocID="{04CAD388-1DEC-4BE3-9558-BB8E8C13E5B9}" presName="hierChild3" presStyleCnt="0"/>
      <dgm:spPr/>
    </dgm:pt>
  </dgm:ptLst>
  <dgm:cxnLst>
    <dgm:cxn modelId="{F2AF7505-E63D-498B-8986-DAA450C9146F}" type="presOf" srcId="{11209649-1316-4DEE-ABFC-7DB933CD7D07}" destId="{22D9D92B-586B-49E1-A440-930BD680BA67}" srcOrd="0" destOrd="0" presId="urn:microsoft.com/office/officeart/2005/8/layout/hierarchy1"/>
    <dgm:cxn modelId="{9DB4AC0E-9C76-424C-984D-1E406A82164E}" type="presOf" srcId="{04CAD388-1DEC-4BE3-9558-BB8E8C13E5B9}" destId="{DC4BECD9-733F-4452-9696-16EBAC8ECEA8}" srcOrd="0" destOrd="0" presId="urn:microsoft.com/office/officeart/2005/8/layout/hierarchy1"/>
    <dgm:cxn modelId="{D1B67337-C378-4EBD-BD91-EB2B235F3113}" type="presOf" srcId="{246FE68D-A0D8-46A4-B631-32055631BE20}" destId="{14021D4D-EFCC-4CC1-9F11-63CED54A72AA}" srcOrd="0" destOrd="0" presId="urn:microsoft.com/office/officeart/2005/8/layout/hierarchy1"/>
    <dgm:cxn modelId="{C5D78367-3DB2-4C31-9C03-5D75239CF8D1}" type="presOf" srcId="{02C386FC-787D-4757-9C0B-0B37F05AF886}" destId="{5B1EA4DC-6F50-4430-92BD-1A9877055D5B}" srcOrd="0" destOrd="0" presId="urn:microsoft.com/office/officeart/2005/8/layout/hierarchy1"/>
    <dgm:cxn modelId="{DDE9886F-7D1E-4B70-99EF-F8963A67EC2E}" type="presOf" srcId="{33CFA741-3A14-4498-8C08-2D6BDDF0DE61}" destId="{1706893A-7DE1-4EBE-95BE-DD421D910E5E}" srcOrd="0" destOrd="0" presId="urn:microsoft.com/office/officeart/2005/8/layout/hierarchy1"/>
    <dgm:cxn modelId="{140D7677-A74D-40B1-9FCC-EEE246EC9169}" type="presOf" srcId="{FDE3F9F9-931C-4A83-90D0-41F488DF6CB6}" destId="{FCBCC2F4-68A7-4F90-9283-2080E60FDA25}" srcOrd="0" destOrd="0" presId="urn:microsoft.com/office/officeart/2005/8/layout/hierarchy1"/>
    <dgm:cxn modelId="{23ECE982-D32C-4FCF-A7A5-2CDB8FB76688}" srcId="{02C386FC-787D-4757-9C0B-0B37F05AF886}" destId="{04CAD388-1DEC-4BE3-9558-BB8E8C13E5B9}" srcOrd="2" destOrd="0" parTransId="{FDE3F9F9-931C-4A83-90D0-41F488DF6CB6}" sibTransId="{3CDD4E66-1154-4831-8F00-A9B0FD6F0702}"/>
    <dgm:cxn modelId="{3547448D-1FA5-45C2-9EBF-7FD160864A45}" srcId="{246FE68D-A0D8-46A4-B631-32055631BE20}" destId="{02C386FC-787D-4757-9C0B-0B37F05AF886}" srcOrd="0" destOrd="0" parTransId="{B25AAA91-E33E-4E41-A8BB-E31E54761D00}" sibTransId="{FC0ED124-C75F-4672-8553-A6508F518654}"/>
    <dgm:cxn modelId="{FFFD448F-1138-4F8C-8962-B7B38BC338BD}" srcId="{02C386FC-787D-4757-9C0B-0B37F05AF886}" destId="{6C3B378D-6F58-4A07-89EA-DC90B9F762D4}" srcOrd="0" destOrd="0" parTransId="{900490C6-56A4-47BE-B678-547D8CA663A8}" sibTransId="{06D2FE4C-C9DD-46CB-B9AF-3F5512E5EE0A}"/>
    <dgm:cxn modelId="{7BA8339F-4B99-47F0-A492-AD81FDDB8E5D}" type="presOf" srcId="{6C3B378D-6F58-4A07-89EA-DC90B9F762D4}" destId="{6D99D683-6E53-4AEF-B27B-3ADECBF44C26}" srcOrd="0" destOrd="0" presId="urn:microsoft.com/office/officeart/2005/8/layout/hierarchy1"/>
    <dgm:cxn modelId="{636335E9-B16A-4971-A538-26ED61BB20BC}" srcId="{02C386FC-787D-4757-9C0B-0B37F05AF886}" destId="{11209649-1316-4DEE-ABFC-7DB933CD7D07}" srcOrd="1" destOrd="0" parTransId="{33CFA741-3A14-4498-8C08-2D6BDDF0DE61}" sibTransId="{6E85613D-1936-4941-ADE3-4C06A9B414BF}"/>
    <dgm:cxn modelId="{7BB558EC-6763-4DAA-89C7-60F4A5496660}" type="presOf" srcId="{900490C6-56A4-47BE-B678-547D8CA663A8}" destId="{033601CD-80ED-46B1-84A5-74F21D70A479}" srcOrd="0" destOrd="0" presId="urn:microsoft.com/office/officeart/2005/8/layout/hierarchy1"/>
    <dgm:cxn modelId="{702DD679-080D-4E88-9D4B-97D00A59968C}" type="presParOf" srcId="{14021D4D-EFCC-4CC1-9F11-63CED54A72AA}" destId="{B4AA22C8-8163-4BEE-80E4-09DFF5B3BBF4}" srcOrd="0" destOrd="0" presId="urn:microsoft.com/office/officeart/2005/8/layout/hierarchy1"/>
    <dgm:cxn modelId="{C6B21239-C909-4118-AB06-18F907CCAC8A}" type="presParOf" srcId="{B4AA22C8-8163-4BEE-80E4-09DFF5B3BBF4}" destId="{34D9B451-03B0-4906-898C-72F9D2415C60}" srcOrd="0" destOrd="0" presId="urn:microsoft.com/office/officeart/2005/8/layout/hierarchy1"/>
    <dgm:cxn modelId="{3502814D-AF3E-47C4-949C-6E425B4850D2}" type="presParOf" srcId="{34D9B451-03B0-4906-898C-72F9D2415C60}" destId="{01634A74-24AB-4779-8833-BD72D453A006}" srcOrd="0" destOrd="0" presId="urn:microsoft.com/office/officeart/2005/8/layout/hierarchy1"/>
    <dgm:cxn modelId="{7DA09315-E5E8-4FB3-BDFA-ABFEC87D8EAA}" type="presParOf" srcId="{34D9B451-03B0-4906-898C-72F9D2415C60}" destId="{5B1EA4DC-6F50-4430-92BD-1A9877055D5B}" srcOrd="1" destOrd="0" presId="urn:microsoft.com/office/officeart/2005/8/layout/hierarchy1"/>
    <dgm:cxn modelId="{03C37878-287B-4641-BEA1-8BB55F805539}" type="presParOf" srcId="{B4AA22C8-8163-4BEE-80E4-09DFF5B3BBF4}" destId="{44B18A11-BD79-4AE8-9A48-3AE01C4EAC67}" srcOrd="1" destOrd="0" presId="urn:microsoft.com/office/officeart/2005/8/layout/hierarchy1"/>
    <dgm:cxn modelId="{3DD8DE1B-61C0-4B99-A0F6-7E038F7B9BD1}" type="presParOf" srcId="{44B18A11-BD79-4AE8-9A48-3AE01C4EAC67}" destId="{033601CD-80ED-46B1-84A5-74F21D70A479}" srcOrd="0" destOrd="0" presId="urn:microsoft.com/office/officeart/2005/8/layout/hierarchy1"/>
    <dgm:cxn modelId="{F48C89C3-0347-4A81-BC26-05990280009F}" type="presParOf" srcId="{44B18A11-BD79-4AE8-9A48-3AE01C4EAC67}" destId="{34C41CB3-C017-46DC-BCD7-6BD1A9BA735A}" srcOrd="1" destOrd="0" presId="urn:microsoft.com/office/officeart/2005/8/layout/hierarchy1"/>
    <dgm:cxn modelId="{00D88C1F-EED6-4EAE-B1D5-0DFCDD82C40A}" type="presParOf" srcId="{34C41CB3-C017-46DC-BCD7-6BD1A9BA735A}" destId="{7BBA7913-6EC9-4949-9DED-0C7B6A780449}" srcOrd="0" destOrd="0" presId="urn:microsoft.com/office/officeart/2005/8/layout/hierarchy1"/>
    <dgm:cxn modelId="{7512498A-B639-446D-B11E-3F208276F55B}" type="presParOf" srcId="{7BBA7913-6EC9-4949-9DED-0C7B6A780449}" destId="{7B43F175-619B-4124-BA5E-E8F9CB090AFF}" srcOrd="0" destOrd="0" presId="urn:microsoft.com/office/officeart/2005/8/layout/hierarchy1"/>
    <dgm:cxn modelId="{D44DBA6B-342F-464E-BFC0-10BF6E2D402C}" type="presParOf" srcId="{7BBA7913-6EC9-4949-9DED-0C7B6A780449}" destId="{6D99D683-6E53-4AEF-B27B-3ADECBF44C26}" srcOrd="1" destOrd="0" presId="urn:microsoft.com/office/officeart/2005/8/layout/hierarchy1"/>
    <dgm:cxn modelId="{0878236F-8715-4503-8C9A-AE23643AC44F}" type="presParOf" srcId="{34C41CB3-C017-46DC-BCD7-6BD1A9BA735A}" destId="{47C12742-84E4-4768-A9EE-FA22A938A44E}" srcOrd="1" destOrd="0" presId="urn:microsoft.com/office/officeart/2005/8/layout/hierarchy1"/>
    <dgm:cxn modelId="{396B8D4F-5770-47B1-BFE8-A64AF4FB0314}" type="presParOf" srcId="{44B18A11-BD79-4AE8-9A48-3AE01C4EAC67}" destId="{1706893A-7DE1-4EBE-95BE-DD421D910E5E}" srcOrd="2" destOrd="0" presId="urn:microsoft.com/office/officeart/2005/8/layout/hierarchy1"/>
    <dgm:cxn modelId="{E28FD097-1A08-46C8-8305-A1FF6B659F6A}" type="presParOf" srcId="{44B18A11-BD79-4AE8-9A48-3AE01C4EAC67}" destId="{552483B6-FC88-4B07-882F-F50C8719701A}" srcOrd="3" destOrd="0" presId="urn:microsoft.com/office/officeart/2005/8/layout/hierarchy1"/>
    <dgm:cxn modelId="{32BA4829-4DC3-412C-8387-8C1C28C6D7A4}" type="presParOf" srcId="{552483B6-FC88-4B07-882F-F50C8719701A}" destId="{0938AA51-2CDC-406A-B181-A7434BF78F56}" srcOrd="0" destOrd="0" presId="urn:microsoft.com/office/officeart/2005/8/layout/hierarchy1"/>
    <dgm:cxn modelId="{464B9F42-202C-4DD2-BE05-16BF4A8FFA02}" type="presParOf" srcId="{0938AA51-2CDC-406A-B181-A7434BF78F56}" destId="{DFE1A1AC-147D-468F-9889-F228A2CEBC8F}" srcOrd="0" destOrd="0" presId="urn:microsoft.com/office/officeart/2005/8/layout/hierarchy1"/>
    <dgm:cxn modelId="{EEAEDA96-7D54-4A18-AB60-CF967AF96729}" type="presParOf" srcId="{0938AA51-2CDC-406A-B181-A7434BF78F56}" destId="{22D9D92B-586B-49E1-A440-930BD680BA67}" srcOrd="1" destOrd="0" presId="urn:microsoft.com/office/officeart/2005/8/layout/hierarchy1"/>
    <dgm:cxn modelId="{E97CBA54-9577-4C5C-AA05-6D5D4FCE2B6B}" type="presParOf" srcId="{552483B6-FC88-4B07-882F-F50C8719701A}" destId="{2D396B4C-9460-43C4-B903-FEEB0591BDCB}" srcOrd="1" destOrd="0" presId="urn:microsoft.com/office/officeart/2005/8/layout/hierarchy1"/>
    <dgm:cxn modelId="{B6E96E62-9555-4B0E-A3F4-C20E9F7D2CC0}" type="presParOf" srcId="{44B18A11-BD79-4AE8-9A48-3AE01C4EAC67}" destId="{FCBCC2F4-68A7-4F90-9283-2080E60FDA25}" srcOrd="4" destOrd="0" presId="urn:microsoft.com/office/officeart/2005/8/layout/hierarchy1"/>
    <dgm:cxn modelId="{D5F027BD-05AC-4572-8CBA-A07891EBB10A}" type="presParOf" srcId="{44B18A11-BD79-4AE8-9A48-3AE01C4EAC67}" destId="{E9D68FAB-692E-42F5-B363-A773F776A567}" srcOrd="5" destOrd="0" presId="urn:microsoft.com/office/officeart/2005/8/layout/hierarchy1"/>
    <dgm:cxn modelId="{EF47EEF2-E3B8-4125-ABDB-4F597855BF6A}" type="presParOf" srcId="{E9D68FAB-692E-42F5-B363-A773F776A567}" destId="{2428ABE8-833A-4B18-8E38-C2AEA22E429A}" srcOrd="0" destOrd="0" presId="urn:microsoft.com/office/officeart/2005/8/layout/hierarchy1"/>
    <dgm:cxn modelId="{E371C398-D42E-44AC-A91C-CA273A1E8EA1}" type="presParOf" srcId="{2428ABE8-833A-4B18-8E38-C2AEA22E429A}" destId="{7536BE39-2BD4-487D-B80F-605E97981633}" srcOrd="0" destOrd="0" presId="urn:microsoft.com/office/officeart/2005/8/layout/hierarchy1"/>
    <dgm:cxn modelId="{45A7B7BD-BF0B-4757-8935-17DDF8E660DE}" type="presParOf" srcId="{2428ABE8-833A-4B18-8E38-C2AEA22E429A}" destId="{DC4BECD9-733F-4452-9696-16EBAC8ECEA8}" srcOrd="1" destOrd="0" presId="urn:microsoft.com/office/officeart/2005/8/layout/hierarchy1"/>
    <dgm:cxn modelId="{C8070608-9B43-429E-955B-AE218B030347}" type="presParOf" srcId="{E9D68FAB-692E-42F5-B363-A773F776A567}" destId="{F8EB4700-B6F0-441E-8A76-19FE1A6780C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239465-CDB4-4D63-A206-98C7983C12B9}"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vi-VN"/>
        </a:p>
      </dgm:t>
    </dgm:pt>
    <dgm:pt modelId="{6ED9E88F-58A8-44A2-9C9B-2114CD6E3D88}">
      <dgm:prSet phldrT="[Text]"/>
      <dgm:spPr/>
      <dgm:t>
        <a:bodyPr/>
        <a:lstStyle/>
        <a:p>
          <a:r>
            <a:rPr lang="vi-VN"/>
            <a:t>Điều trị không phẫu thuật</a:t>
          </a:r>
        </a:p>
      </dgm:t>
    </dgm:pt>
    <dgm:pt modelId="{A898FF41-103C-407B-AE74-7CF524E3F821}" type="parTrans" cxnId="{9115C0A4-A9FC-42E8-9276-F99ABC29026E}">
      <dgm:prSet/>
      <dgm:spPr/>
      <dgm:t>
        <a:bodyPr/>
        <a:lstStyle/>
        <a:p>
          <a:endParaRPr lang="vi-VN"/>
        </a:p>
      </dgm:t>
    </dgm:pt>
    <dgm:pt modelId="{BC02A482-E193-4F53-9A4C-7891DAE667FD}" type="sibTrans" cxnId="{9115C0A4-A9FC-42E8-9276-F99ABC29026E}">
      <dgm:prSet/>
      <dgm:spPr/>
      <dgm:t>
        <a:bodyPr/>
        <a:lstStyle/>
        <a:p>
          <a:endParaRPr lang="vi-VN"/>
        </a:p>
      </dgm:t>
    </dgm:pt>
    <dgm:pt modelId="{7872F84F-9F72-40B1-B7DF-7E09C17868F2}">
      <dgm:prSet phldrT="[Text]"/>
      <dgm:spPr/>
      <dgm:t>
        <a:bodyPr/>
        <a:lstStyle/>
        <a:p>
          <a:r>
            <a:rPr lang="vi-VN"/>
            <a:t>Thuốc tan sỏi</a:t>
          </a:r>
        </a:p>
      </dgm:t>
    </dgm:pt>
    <dgm:pt modelId="{1E403BAE-2407-4D6A-B871-B2846C7EBF24}" type="parTrans" cxnId="{0C24BFCB-A8A0-4378-8C32-5F5FC936163C}">
      <dgm:prSet/>
      <dgm:spPr/>
      <dgm:t>
        <a:bodyPr/>
        <a:lstStyle/>
        <a:p>
          <a:endParaRPr lang="vi-VN"/>
        </a:p>
      </dgm:t>
    </dgm:pt>
    <dgm:pt modelId="{C1BC8932-B678-40B9-B2DC-824B3D0729C2}" type="sibTrans" cxnId="{0C24BFCB-A8A0-4378-8C32-5F5FC936163C}">
      <dgm:prSet/>
      <dgm:spPr/>
      <dgm:t>
        <a:bodyPr/>
        <a:lstStyle/>
        <a:p>
          <a:endParaRPr lang="vi-VN"/>
        </a:p>
      </dgm:t>
    </dgm:pt>
    <dgm:pt modelId="{FFC9FBA7-C646-40F0-9039-9FF10F06B275}">
      <dgm:prSet phldrT="[Text]"/>
      <dgm:spPr/>
      <dgm:t>
        <a:bodyPr/>
        <a:lstStyle/>
        <a:p>
          <a:r>
            <a:rPr lang="vi-VN" err="1"/>
            <a:t>Axit</a:t>
          </a:r>
          <a:r>
            <a:rPr lang="vi-VN"/>
            <a:t> </a:t>
          </a:r>
          <a:r>
            <a:rPr lang="vi-VN" err="1"/>
            <a:t>chenodeoxy</a:t>
          </a:r>
          <a:r>
            <a:rPr lang="vi-VN"/>
            <a:t> </a:t>
          </a:r>
          <a:r>
            <a:rPr lang="vi-VN" err="1"/>
            <a:t>cholic</a:t>
          </a:r>
          <a:r>
            <a:rPr lang="vi-VN"/>
            <a:t> (CDCA) trích từ mật ngỗng</a:t>
          </a:r>
        </a:p>
        <a:p>
          <a:r>
            <a:rPr lang="vi-VN" err="1"/>
            <a:t>Axit</a:t>
          </a:r>
          <a:r>
            <a:rPr lang="vi-VN"/>
            <a:t> </a:t>
          </a:r>
          <a:r>
            <a:rPr lang="vi-VN" err="1"/>
            <a:t>ursodeoxycholic</a:t>
          </a:r>
          <a:r>
            <a:rPr lang="vi-VN"/>
            <a:t> (UDCA) trích từ mật gấu</a:t>
          </a:r>
        </a:p>
      </dgm:t>
    </dgm:pt>
    <dgm:pt modelId="{63B06F89-B47C-4819-852A-F53E97BFB7F7}" type="parTrans" cxnId="{BE0631E1-6A68-48DF-88A4-F820307EBE13}">
      <dgm:prSet/>
      <dgm:spPr/>
      <dgm:t>
        <a:bodyPr/>
        <a:lstStyle/>
        <a:p>
          <a:endParaRPr lang="vi-VN"/>
        </a:p>
      </dgm:t>
    </dgm:pt>
    <dgm:pt modelId="{BC275806-97CF-4499-8845-D42D90D0B94C}" type="sibTrans" cxnId="{BE0631E1-6A68-48DF-88A4-F820307EBE13}">
      <dgm:prSet/>
      <dgm:spPr/>
      <dgm:t>
        <a:bodyPr/>
        <a:lstStyle/>
        <a:p>
          <a:endParaRPr lang="vi-VN"/>
        </a:p>
      </dgm:t>
    </dgm:pt>
    <dgm:pt modelId="{C7CEA454-088B-4B26-B4D4-E823E079FD02}">
      <dgm:prSet phldrT="[Text]"/>
      <dgm:spPr/>
      <dgm:t>
        <a:bodyPr/>
        <a:lstStyle/>
        <a:p>
          <a:r>
            <a:rPr lang="vi-VN"/>
            <a:t>Chỉ có tác dụng tan sỏi bản chất </a:t>
          </a:r>
          <a:r>
            <a:rPr lang="vi-VN" err="1"/>
            <a:t>cholesterol</a:t>
          </a:r>
          <a:endParaRPr lang="vi-VN"/>
        </a:p>
        <a:p>
          <a:r>
            <a:rPr lang="vi-VN"/>
            <a:t>Hiệu quả thấp</a:t>
          </a:r>
        </a:p>
      </dgm:t>
    </dgm:pt>
    <dgm:pt modelId="{11A90534-D4BC-4FE1-94F1-F0CE5BF9779E}" type="parTrans" cxnId="{44452227-74CD-40FC-BADF-8CBC1F49E7E3}">
      <dgm:prSet/>
      <dgm:spPr/>
      <dgm:t>
        <a:bodyPr/>
        <a:lstStyle/>
        <a:p>
          <a:endParaRPr lang="vi-VN"/>
        </a:p>
      </dgm:t>
    </dgm:pt>
    <dgm:pt modelId="{53453C3A-B189-4D65-8EF1-F20BBD41AAE7}" type="sibTrans" cxnId="{44452227-74CD-40FC-BADF-8CBC1F49E7E3}">
      <dgm:prSet/>
      <dgm:spPr/>
      <dgm:t>
        <a:bodyPr/>
        <a:lstStyle/>
        <a:p>
          <a:endParaRPr lang="vi-VN"/>
        </a:p>
      </dgm:t>
    </dgm:pt>
    <dgm:pt modelId="{32912790-C09E-470C-848B-96337561024C}">
      <dgm:prSet phldrT="[Text]"/>
      <dgm:spPr/>
      <dgm:t>
        <a:bodyPr/>
        <a:lstStyle/>
        <a:p>
          <a:r>
            <a:rPr lang="vi-VN"/>
            <a:t>Lấy sỏi qua da</a:t>
          </a:r>
        </a:p>
      </dgm:t>
    </dgm:pt>
    <dgm:pt modelId="{A4374BCD-8509-47AF-8703-7F6E1F820ADF}" type="parTrans" cxnId="{8E104E4F-3105-4681-A81A-7300317A1D4D}">
      <dgm:prSet/>
      <dgm:spPr/>
      <dgm:t>
        <a:bodyPr/>
        <a:lstStyle/>
        <a:p>
          <a:endParaRPr lang="vi-VN"/>
        </a:p>
      </dgm:t>
    </dgm:pt>
    <dgm:pt modelId="{122CE763-03E9-4399-A982-552F531B74AC}" type="sibTrans" cxnId="{8E104E4F-3105-4681-A81A-7300317A1D4D}">
      <dgm:prSet/>
      <dgm:spPr/>
      <dgm:t>
        <a:bodyPr/>
        <a:lstStyle/>
        <a:p>
          <a:endParaRPr lang="vi-VN"/>
        </a:p>
      </dgm:t>
    </dgm:pt>
    <dgm:pt modelId="{12470F95-91C4-4239-A863-794CCCE24A97}">
      <dgm:prSet phldrT="[Text]"/>
      <dgm:spPr/>
      <dgm:t>
        <a:bodyPr/>
        <a:lstStyle/>
        <a:p>
          <a:r>
            <a:rPr lang="vi-VN"/>
            <a:t>Chỉ định: bệnh nhân lớn tuổi, bệnh nền nặng không thể chịu được cuộc phẫu thuật</a:t>
          </a:r>
        </a:p>
      </dgm:t>
    </dgm:pt>
    <dgm:pt modelId="{ADDB2DAC-F156-4920-9454-94C3DAD0B1FF}" type="parTrans" cxnId="{A325B7E4-6A98-49C1-AEAD-C3271AF5C914}">
      <dgm:prSet/>
      <dgm:spPr/>
      <dgm:t>
        <a:bodyPr/>
        <a:lstStyle/>
        <a:p>
          <a:endParaRPr lang="vi-VN"/>
        </a:p>
      </dgm:t>
    </dgm:pt>
    <dgm:pt modelId="{0DE850B8-2E46-4435-805C-A8DA65891C7F}" type="sibTrans" cxnId="{A325B7E4-6A98-49C1-AEAD-C3271AF5C914}">
      <dgm:prSet/>
      <dgm:spPr/>
      <dgm:t>
        <a:bodyPr/>
        <a:lstStyle/>
        <a:p>
          <a:endParaRPr lang="vi-VN"/>
        </a:p>
      </dgm:t>
    </dgm:pt>
    <dgm:pt modelId="{3497A940-E710-4EE1-A690-A38112FDBD46}">
      <dgm:prSet/>
      <dgm:spPr/>
      <dgm:t>
        <a:bodyPr/>
        <a:lstStyle/>
        <a:p>
          <a:r>
            <a:rPr lang="vi-VN"/>
            <a:t>Chọc dẫn lưu túi mật xuyên gan qua da (PTGBD)</a:t>
          </a:r>
        </a:p>
        <a:p>
          <a:r>
            <a:rPr lang="vi-VN"/>
            <a:t>Mở túi mật ra da</a:t>
          </a:r>
        </a:p>
      </dgm:t>
    </dgm:pt>
    <dgm:pt modelId="{F84DD6DE-18F5-4133-A827-51713142CD31}" type="parTrans" cxnId="{A773B640-A71B-40D7-966B-639D41EE2E3F}">
      <dgm:prSet/>
      <dgm:spPr/>
      <dgm:t>
        <a:bodyPr/>
        <a:lstStyle/>
        <a:p>
          <a:endParaRPr lang="vi-VN"/>
        </a:p>
      </dgm:t>
    </dgm:pt>
    <dgm:pt modelId="{42299ABC-B446-4A35-801E-4298061F6568}" type="sibTrans" cxnId="{A773B640-A71B-40D7-966B-639D41EE2E3F}">
      <dgm:prSet/>
      <dgm:spPr/>
      <dgm:t>
        <a:bodyPr/>
        <a:lstStyle/>
        <a:p>
          <a:endParaRPr lang="vi-VN"/>
        </a:p>
      </dgm:t>
    </dgm:pt>
    <dgm:pt modelId="{FEC84319-BFE7-4022-9E3F-055EADAEAEFA}">
      <dgm:prSet/>
      <dgm:spPr/>
      <dgm:t>
        <a:bodyPr/>
        <a:lstStyle/>
        <a:p>
          <a:r>
            <a:rPr lang="vi-VN"/>
            <a:t>Sau đó bệnh nhân được lấy sỏi qua đường hầm túi mật- da bằng ống soi đường mật</a:t>
          </a:r>
        </a:p>
      </dgm:t>
    </dgm:pt>
    <dgm:pt modelId="{3B681D75-4844-4A18-AC1C-B459BE3E4086}" type="parTrans" cxnId="{02825931-49DF-4018-AB0F-32D44B516E40}">
      <dgm:prSet/>
      <dgm:spPr/>
      <dgm:t>
        <a:bodyPr/>
        <a:lstStyle/>
        <a:p>
          <a:endParaRPr lang="vi-VN"/>
        </a:p>
      </dgm:t>
    </dgm:pt>
    <dgm:pt modelId="{0B8BC2CD-AB79-4CC1-9E14-1B67DA9309B1}" type="sibTrans" cxnId="{02825931-49DF-4018-AB0F-32D44B516E40}">
      <dgm:prSet/>
      <dgm:spPr/>
      <dgm:t>
        <a:bodyPr/>
        <a:lstStyle/>
        <a:p>
          <a:endParaRPr lang="vi-VN"/>
        </a:p>
      </dgm:t>
    </dgm:pt>
    <dgm:pt modelId="{6CDAA6CD-1EC8-431E-803B-CABA51EC10CB}" type="pres">
      <dgm:prSet presAssocID="{35239465-CDB4-4D63-A206-98C7983C12B9}" presName="hierChild1" presStyleCnt="0">
        <dgm:presLayoutVars>
          <dgm:orgChart val="1"/>
          <dgm:chPref val="1"/>
          <dgm:dir/>
          <dgm:animOne val="branch"/>
          <dgm:animLvl val="lvl"/>
          <dgm:resizeHandles/>
        </dgm:presLayoutVars>
      </dgm:prSet>
      <dgm:spPr/>
    </dgm:pt>
    <dgm:pt modelId="{34FCACC8-2788-4129-937F-81D8937A3F52}" type="pres">
      <dgm:prSet presAssocID="{6ED9E88F-58A8-44A2-9C9B-2114CD6E3D88}" presName="hierRoot1" presStyleCnt="0">
        <dgm:presLayoutVars>
          <dgm:hierBranch val="init"/>
        </dgm:presLayoutVars>
      </dgm:prSet>
      <dgm:spPr/>
    </dgm:pt>
    <dgm:pt modelId="{E615B906-BE8A-4DE8-BB1E-DC54444B95DE}" type="pres">
      <dgm:prSet presAssocID="{6ED9E88F-58A8-44A2-9C9B-2114CD6E3D88}" presName="rootComposite1" presStyleCnt="0"/>
      <dgm:spPr/>
    </dgm:pt>
    <dgm:pt modelId="{5275F404-4C3E-4207-80F2-88C64D0F406B}" type="pres">
      <dgm:prSet presAssocID="{6ED9E88F-58A8-44A2-9C9B-2114CD6E3D88}" presName="rootText1" presStyleLbl="node0" presStyleIdx="0" presStyleCnt="1">
        <dgm:presLayoutVars>
          <dgm:chPref val="3"/>
        </dgm:presLayoutVars>
      </dgm:prSet>
      <dgm:spPr/>
    </dgm:pt>
    <dgm:pt modelId="{13D06A04-4AE4-41B9-9265-2DA858A60397}" type="pres">
      <dgm:prSet presAssocID="{6ED9E88F-58A8-44A2-9C9B-2114CD6E3D88}" presName="rootConnector1" presStyleLbl="node1" presStyleIdx="0" presStyleCnt="0"/>
      <dgm:spPr/>
    </dgm:pt>
    <dgm:pt modelId="{D8094A7F-26CF-4493-B7B1-35EF5F6A936C}" type="pres">
      <dgm:prSet presAssocID="{6ED9E88F-58A8-44A2-9C9B-2114CD6E3D88}" presName="hierChild2" presStyleCnt="0"/>
      <dgm:spPr/>
    </dgm:pt>
    <dgm:pt modelId="{133AF968-9DA2-46AF-B599-31BB7E6FD407}" type="pres">
      <dgm:prSet presAssocID="{1E403BAE-2407-4D6A-B871-B2846C7EBF24}" presName="Name37" presStyleLbl="parChTrans1D2" presStyleIdx="0" presStyleCnt="2"/>
      <dgm:spPr/>
    </dgm:pt>
    <dgm:pt modelId="{A6E415A6-A364-4BD8-A292-1DD8620B2454}" type="pres">
      <dgm:prSet presAssocID="{7872F84F-9F72-40B1-B7DF-7E09C17868F2}" presName="hierRoot2" presStyleCnt="0">
        <dgm:presLayoutVars>
          <dgm:hierBranch val="init"/>
        </dgm:presLayoutVars>
      </dgm:prSet>
      <dgm:spPr/>
    </dgm:pt>
    <dgm:pt modelId="{EB309A88-CFAC-48A4-8EB4-1F27B5EAD015}" type="pres">
      <dgm:prSet presAssocID="{7872F84F-9F72-40B1-B7DF-7E09C17868F2}" presName="rootComposite" presStyleCnt="0"/>
      <dgm:spPr/>
    </dgm:pt>
    <dgm:pt modelId="{EA78C1C0-CBE1-4C38-BF81-7D4E48F4E3AE}" type="pres">
      <dgm:prSet presAssocID="{7872F84F-9F72-40B1-B7DF-7E09C17868F2}" presName="rootText" presStyleLbl="node2" presStyleIdx="0" presStyleCnt="2">
        <dgm:presLayoutVars>
          <dgm:chPref val="3"/>
        </dgm:presLayoutVars>
      </dgm:prSet>
      <dgm:spPr/>
    </dgm:pt>
    <dgm:pt modelId="{00E19BA1-C6D9-4C6F-9F1B-F116244989E4}" type="pres">
      <dgm:prSet presAssocID="{7872F84F-9F72-40B1-B7DF-7E09C17868F2}" presName="rootConnector" presStyleLbl="node2" presStyleIdx="0" presStyleCnt="2"/>
      <dgm:spPr/>
    </dgm:pt>
    <dgm:pt modelId="{44126274-0A38-40B5-B95B-E074CB495A2E}" type="pres">
      <dgm:prSet presAssocID="{7872F84F-9F72-40B1-B7DF-7E09C17868F2}" presName="hierChild4" presStyleCnt="0"/>
      <dgm:spPr/>
    </dgm:pt>
    <dgm:pt modelId="{DA261D43-4609-451D-B4FC-02597104B719}" type="pres">
      <dgm:prSet presAssocID="{63B06F89-B47C-4819-852A-F53E97BFB7F7}" presName="Name37" presStyleLbl="parChTrans1D3" presStyleIdx="0" presStyleCnt="5"/>
      <dgm:spPr/>
    </dgm:pt>
    <dgm:pt modelId="{632D2840-9CC5-483A-9D33-A09C577BC849}" type="pres">
      <dgm:prSet presAssocID="{FFC9FBA7-C646-40F0-9039-9FF10F06B275}" presName="hierRoot2" presStyleCnt="0">
        <dgm:presLayoutVars>
          <dgm:hierBranch val="init"/>
        </dgm:presLayoutVars>
      </dgm:prSet>
      <dgm:spPr/>
    </dgm:pt>
    <dgm:pt modelId="{28F05388-3C3A-48F6-B878-0676A58039C0}" type="pres">
      <dgm:prSet presAssocID="{FFC9FBA7-C646-40F0-9039-9FF10F06B275}" presName="rootComposite" presStyleCnt="0"/>
      <dgm:spPr/>
    </dgm:pt>
    <dgm:pt modelId="{4D0BF20C-284D-4E7E-877B-EDDC85C0AFC5}" type="pres">
      <dgm:prSet presAssocID="{FFC9FBA7-C646-40F0-9039-9FF10F06B275}" presName="rootText" presStyleLbl="node3" presStyleIdx="0" presStyleCnt="5">
        <dgm:presLayoutVars>
          <dgm:chPref val="3"/>
        </dgm:presLayoutVars>
      </dgm:prSet>
      <dgm:spPr/>
    </dgm:pt>
    <dgm:pt modelId="{DB6B6539-299C-4E8D-A633-3679DE80F92A}" type="pres">
      <dgm:prSet presAssocID="{FFC9FBA7-C646-40F0-9039-9FF10F06B275}" presName="rootConnector" presStyleLbl="node3" presStyleIdx="0" presStyleCnt="5"/>
      <dgm:spPr/>
    </dgm:pt>
    <dgm:pt modelId="{879D0403-33FA-4BFB-B6C1-F6C3594CF003}" type="pres">
      <dgm:prSet presAssocID="{FFC9FBA7-C646-40F0-9039-9FF10F06B275}" presName="hierChild4" presStyleCnt="0"/>
      <dgm:spPr/>
    </dgm:pt>
    <dgm:pt modelId="{F2D7701F-6712-4E76-8FD1-5311465B0733}" type="pres">
      <dgm:prSet presAssocID="{FFC9FBA7-C646-40F0-9039-9FF10F06B275}" presName="hierChild5" presStyleCnt="0"/>
      <dgm:spPr/>
    </dgm:pt>
    <dgm:pt modelId="{FFE5DE00-88A8-4FE6-8919-7F076C6C42C2}" type="pres">
      <dgm:prSet presAssocID="{11A90534-D4BC-4FE1-94F1-F0CE5BF9779E}" presName="Name37" presStyleLbl="parChTrans1D3" presStyleIdx="1" presStyleCnt="5"/>
      <dgm:spPr/>
    </dgm:pt>
    <dgm:pt modelId="{648F1AA6-6820-4B18-8BEA-36A2679C7C47}" type="pres">
      <dgm:prSet presAssocID="{C7CEA454-088B-4B26-B4D4-E823E079FD02}" presName="hierRoot2" presStyleCnt="0">
        <dgm:presLayoutVars>
          <dgm:hierBranch val="init"/>
        </dgm:presLayoutVars>
      </dgm:prSet>
      <dgm:spPr/>
    </dgm:pt>
    <dgm:pt modelId="{F203FC56-F99F-416A-BCBA-DEFA04B0E6CA}" type="pres">
      <dgm:prSet presAssocID="{C7CEA454-088B-4B26-B4D4-E823E079FD02}" presName="rootComposite" presStyleCnt="0"/>
      <dgm:spPr/>
    </dgm:pt>
    <dgm:pt modelId="{B9E2232A-3A92-4D5A-BA57-B25C16990EDA}" type="pres">
      <dgm:prSet presAssocID="{C7CEA454-088B-4B26-B4D4-E823E079FD02}" presName="rootText" presStyleLbl="node3" presStyleIdx="1" presStyleCnt="5">
        <dgm:presLayoutVars>
          <dgm:chPref val="3"/>
        </dgm:presLayoutVars>
      </dgm:prSet>
      <dgm:spPr/>
    </dgm:pt>
    <dgm:pt modelId="{7A4B862F-6A28-4B3B-B3C4-3C87773B614F}" type="pres">
      <dgm:prSet presAssocID="{C7CEA454-088B-4B26-B4D4-E823E079FD02}" presName="rootConnector" presStyleLbl="node3" presStyleIdx="1" presStyleCnt="5"/>
      <dgm:spPr/>
    </dgm:pt>
    <dgm:pt modelId="{2FEC8423-FB2A-4741-91E9-B537A391232A}" type="pres">
      <dgm:prSet presAssocID="{C7CEA454-088B-4B26-B4D4-E823E079FD02}" presName="hierChild4" presStyleCnt="0"/>
      <dgm:spPr/>
    </dgm:pt>
    <dgm:pt modelId="{97E95EA6-9EC3-4F00-8731-0037C69D1DDB}" type="pres">
      <dgm:prSet presAssocID="{C7CEA454-088B-4B26-B4D4-E823E079FD02}" presName="hierChild5" presStyleCnt="0"/>
      <dgm:spPr/>
    </dgm:pt>
    <dgm:pt modelId="{6E0E5A7A-1323-424C-AB8F-211EE8F3A84B}" type="pres">
      <dgm:prSet presAssocID="{7872F84F-9F72-40B1-B7DF-7E09C17868F2}" presName="hierChild5" presStyleCnt="0"/>
      <dgm:spPr/>
    </dgm:pt>
    <dgm:pt modelId="{8618E31E-9EB2-4A24-B9D7-8D8ECCB8BD31}" type="pres">
      <dgm:prSet presAssocID="{A4374BCD-8509-47AF-8703-7F6E1F820ADF}" presName="Name37" presStyleLbl="parChTrans1D2" presStyleIdx="1" presStyleCnt="2"/>
      <dgm:spPr/>
    </dgm:pt>
    <dgm:pt modelId="{F66E5B97-9877-4038-960E-BCCECFBE2E51}" type="pres">
      <dgm:prSet presAssocID="{32912790-C09E-470C-848B-96337561024C}" presName="hierRoot2" presStyleCnt="0">
        <dgm:presLayoutVars>
          <dgm:hierBranch val="init"/>
        </dgm:presLayoutVars>
      </dgm:prSet>
      <dgm:spPr/>
    </dgm:pt>
    <dgm:pt modelId="{058FED78-BECF-486B-A72B-13395302171F}" type="pres">
      <dgm:prSet presAssocID="{32912790-C09E-470C-848B-96337561024C}" presName="rootComposite" presStyleCnt="0"/>
      <dgm:spPr/>
    </dgm:pt>
    <dgm:pt modelId="{7D8B909C-670C-4CF9-866D-11977938ABF7}" type="pres">
      <dgm:prSet presAssocID="{32912790-C09E-470C-848B-96337561024C}" presName="rootText" presStyleLbl="node2" presStyleIdx="1" presStyleCnt="2">
        <dgm:presLayoutVars>
          <dgm:chPref val="3"/>
        </dgm:presLayoutVars>
      </dgm:prSet>
      <dgm:spPr/>
    </dgm:pt>
    <dgm:pt modelId="{93281D3A-B97C-4D6E-B961-6574715A615B}" type="pres">
      <dgm:prSet presAssocID="{32912790-C09E-470C-848B-96337561024C}" presName="rootConnector" presStyleLbl="node2" presStyleIdx="1" presStyleCnt="2"/>
      <dgm:spPr/>
    </dgm:pt>
    <dgm:pt modelId="{B8046BA0-6572-4126-AEBB-6414892E8F8C}" type="pres">
      <dgm:prSet presAssocID="{32912790-C09E-470C-848B-96337561024C}" presName="hierChild4" presStyleCnt="0"/>
      <dgm:spPr/>
    </dgm:pt>
    <dgm:pt modelId="{CACB2B55-7C7D-4D0E-8A97-745F619E5625}" type="pres">
      <dgm:prSet presAssocID="{ADDB2DAC-F156-4920-9454-94C3DAD0B1FF}" presName="Name37" presStyleLbl="parChTrans1D3" presStyleIdx="2" presStyleCnt="5"/>
      <dgm:spPr/>
    </dgm:pt>
    <dgm:pt modelId="{6E7F5A15-7AB0-4DBF-9BFC-44B24168DEF3}" type="pres">
      <dgm:prSet presAssocID="{12470F95-91C4-4239-A863-794CCCE24A97}" presName="hierRoot2" presStyleCnt="0">
        <dgm:presLayoutVars>
          <dgm:hierBranch val="init"/>
        </dgm:presLayoutVars>
      </dgm:prSet>
      <dgm:spPr/>
    </dgm:pt>
    <dgm:pt modelId="{DB29B7D9-7277-4530-87BF-EC830EE88D10}" type="pres">
      <dgm:prSet presAssocID="{12470F95-91C4-4239-A863-794CCCE24A97}" presName="rootComposite" presStyleCnt="0"/>
      <dgm:spPr/>
    </dgm:pt>
    <dgm:pt modelId="{40C52363-F145-4F3E-964F-E90FCADF998F}" type="pres">
      <dgm:prSet presAssocID="{12470F95-91C4-4239-A863-794CCCE24A97}" presName="rootText" presStyleLbl="node3" presStyleIdx="2" presStyleCnt="5">
        <dgm:presLayoutVars>
          <dgm:chPref val="3"/>
        </dgm:presLayoutVars>
      </dgm:prSet>
      <dgm:spPr/>
    </dgm:pt>
    <dgm:pt modelId="{1BEEADC4-38D1-4474-A074-6145A0993C7B}" type="pres">
      <dgm:prSet presAssocID="{12470F95-91C4-4239-A863-794CCCE24A97}" presName="rootConnector" presStyleLbl="node3" presStyleIdx="2" presStyleCnt="5"/>
      <dgm:spPr/>
    </dgm:pt>
    <dgm:pt modelId="{758C04F2-FBF4-4C14-82F8-F6940C1B663B}" type="pres">
      <dgm:prSet presAssocID="{12470F95-91C4-4239-A863-794CCCE24A97}" presName="hierChild4" presStyleCnt="0"/>
      <dgm:spPr/>
    </dgm:pt>
    <dgm:pt modelId="{5BC188DB-E336-43CD-8F1A-5DCFF7822499}" type="pres">
      <dgm:prSet presAssocID="{12470F95-91C4-4239-A863-794CCCE24A97}" presName="hierChild5" presStyleCnt="0"/>
      <dgm:spPr/>
    </dgm:pt>
    <dgm:pt modelId="{137DF10D-D193-4C12-A3AC-CC3C553575B3}" type="pres">
      <dgm:prSet presAssocID="{F84DD6DE-18F5-4133-A827-51713142CD31}" presName="Name37" presStyleLbl="parChTrans1D3" presStyleIdx="3" presStyleCnt="5"/>
      <dgm:spPr/>
    </dgm:pt>
    <dgm:pt modelId="{1808441B-109E-4C53-AA54-FF9EE258279C}" type="pres">
      <dgm:prSet presAssocID="{3497A940-E710-4EE1-A690-A38112FDBD46}" presName="hierRoot2" presStyleCnt="0">
        <dgm:presLayoutVars>
          <dgm:hierBranch val="init"/>
        </dgm:presLayoutVars>
      </dgm:prSet>
      <dgm:spPr/>
    </dgm:pt>
    <dgm:pt modelId="{80643CA3-22D7-4E1D-8E31-F0D8F6066527}" type="pres">
      <dgm:prSet presAssocID="{3497A940-E710-4EE1-A690-A38112FDBD46}" presName="rootComposite" presStyleCnt="0"/>
      <dgm:spPr/>
    </dgm:pt>
    <dgm:pt modelId="{E9C11CD8-BFE5-4BDE-B030-D7C9AD6A1FD6}" type="pres">
      <dgm:prSet presAssocID="{3497A940-E710-4EE1-A690-A38112FDBD46}" presName="rootText" presStyleLbl="node3" presStyleIdx="3" presStyleCnt="5">
        <dgm:presLayoutVars>
          <dgm:chPref val="3"/>
        </dgm:presLayoutVars>
      </dgm:prSet>
      <dgm:spPr/>
    </dgm:pt>
    <dgm:pt modelId="{9CBDC684-E777-4EC0-95B7-51488BAFE5DB}" type="pres">
      <dgm:prSet presAssocID="{3497A940-E710-4EE1-A690-A38112FDBD46}" presName="rootConnector" presStyleLbl="node3" presStyleIdx="3" presStyleCnt="5"/>
      <dgm:spPr/>
    </dgm:pt>
    <dgm:pt modelId="{5DD8A127-318F-4DAF-8576-33CAE09AB1B0}" type="pres">
      <dgm:prSet presAssocID="{3497A940-E710-4EE1-A690-A38112FDBD46}" presName="hierChild4" presStyleCnt="0"/>
      <dgm:spPr/>
    </dgm:pt>
    <dgm:pt modelId="{A952F0CE-993D-480F-9F2A-1CE90BBAC16E}" type="pres">
      <dgm:prSet presAssocID="{3497A940-E710-4EE1-A690-A38112FDBD46}" presName="hierChild5" presStyleCnt="0"/>
      <dgm:spPr/>
    </dgm:pt>
    <dgm:pt modelId="{BB09EB7A-9FBA-40EB-9C8A-A02368B12BAD}" type="pres">
      <dgm:prSet presAssocID="{3B681D75-4844-4A18-AC1C-B459BE3E4086}" presName="Name37" presStyleLbl="parChTrans1D3" presStyleIdx="4" presStyleCnt="5"/>
      <dgm:spPr/>
    </dgm:pt>
    <dgm:pt modelId="{1798C7FE-33D2-42E5-AC10-D8C61230E76A}" type="pres">
      <dgm:prSet presAssocID="{FEC84319-BFE7-4022-9E3F-055EADAEAEFA}" presName="hierRoot2" presStyleCnt="0">
        <dgm:presLayoutVars>
          <dgm:hierBranch val="init"/>
        </dgm:presLayoutVars>
      </dgm:prSet>
      <dgm:spPr/>
    </dgm:pt>
    <dgm:pt modelId="{63D72CAA-4F48-4817-B6BA-A65A5B637F52}" type="pres">
      <dgm:prSet presAssocID="{FEC84319-BFE7-4022-9E3F-055EADAEAEFA}" presName="rootComposite" presStyleCnt="0"/>
      <dgm:spPr/>
    </dgm:pt>
    <dgm:pt modelId="{C603AF02-17AB-452D-A82E-890E323AC6E5}" type="pres">
      <dgm:prSet presAssocID="{FEC84319-BFE7-4022-9E3F-055EADAEAEFA}" presName="rootText" presStyleLbl="node3" presStyleIdx="4" presStyleCnt="5">
        <dgm:presLayoutVars>
          <dgm:chPref val="3"/>
        </dgm:presLayoutVars>
      </dgm:prSet>
      <dgm:spPr/>
    </dgm:pt>
    <dgm:pt modelId="{F49F4116-FEDD-4018-BFF6-E1DF26525827}" type="pres">
      <dgm:prSet presAssocID="{FEC84319-BFE7-4022-9E3F-055EADAEAEFA}" presName="rootConnector" presStyleLbl="node3" presStyleIdx="4" presStyleCnt="5"/>
      <dgm:spPr/>
    </dgm:pt>
    <dgm:pt modelId="{698FBFA0-01DC-40B2-8C44-88414273D045}" type="pres">
      <dgm:prSet presAssocID="{FEC84319-BFE7-4022-9E3F-055EADAEAEFA}" presName="hierChild4" presStyleCnt="0"/>
      <dgm:spPr/>
    </dgm:pt>
    <dgm:pt modelId="{FDBD8A92-F0A5-4FEB-B238-A74F1489D8B2}" type="pres">
      <dgm:prSet presAssocID="{FEC84319-BFE7-4022-9E3F-055EADAEAEFA}" presName="hierChild5" presStyleCnt="0"/>
      <dgm:spPr/>
    </dgm:pt>
    <dgm:pt modelId="{ADC8BFC6-0A2A-40AE-8B45-F1597F695240}" type="pres">
      <dgm:prSet presAssocID="{32912790-C09E-470C-848B-96337561024C}" presName="hierChild5" presStyleCnt="0"/>
      <dgm:spPr/>
    </dgm:pt>
    <dgm:pt modelId="{69B0B3C9-290C-411B-BF88-5A9FB0A97DE4}" type="pres">
      <dgm:prSet presAssocID="{6ED9E88F-58A8-44A2-9C9B-2114CD6E3D88}" presName="hierChild3" presStyleCnt="0"/>
      <dgm:spPr/>
    </dgm:pt>
  </dgm:ptLst>
  <dgm:cxnLst>
    <dgm:cxn modelId="{69C53202-6254-448C-AC91-1F84FECA5E48}" type="presOf" srcId="{3497A940-E710-4EE1-A690-A38112FDBD46}" destId="{E9C11CD8-BFE5-4BDE-B030-D7C9AD6A1FD6}" srcOrd="0" destOrd="0" presId="urn:microsoft.com/office/officeart/2005/8/layout/orgChart1"/>
    <dgm:cxn modelId="{7EBC0615-F634-4D76-87DF-D1ABB2BCCF57}" type="presOf" srcId="{FFC9FBA7-C646-40F0-9039-9FF10F06B275}" destId="{4D0BF20C-284D-4E7E-877B-EDDC85C0AFC5}" srcOrd="0" destOrd="0" presId="urn:microsoft.com/office/officeart/2005/8/layout/orgChart1"/>
    <dgm:cxn modelId="{5A42D21D-C9E0-4D6B-9906-9388FB432756}" type="presOf" srcId="{3497A940-E710-4EE1-A690-A38112FDBD46}" destId="{9CBDC684-E777-4EC0-95B7-51488BAFE5DB}" srcOrd="1" destOrd="0" presId="urn:microsoft.com/office/officeart/2005/8/layout/orgChart1"/>
    <dgm:cxn modelId="{19D6B523-C23A-4F0D-86BA-985E92322356}" type="presOf" srcId="{11A90534-D4BC-4FE1-94F1-F0CE5BF9779E}" destId="{FFE5DE00-88A8-4FE6-8919-7F076C6C42C2}" srcOrd="0" destOrd="0" presId="urn:microsoft.com/office/officeart/2005/8/layout/orgChart1"/>
    <dgm:cxn modelId="{44452227-74CD-40FC-BADF-8CBC1F49E7E3}" srcId="{7872F84F-9F72-40B1-B7DF-7E09C17868F2}" destId="{C7CEA454-088B-4B26-B4D4-E823E079FD02}" srcOrd="1" destOrd="0" parTransId="{11A90534-D4BC-4FE1-94F1-F0CE5BF9779E}" sibTransId="{53453C3A-B189-4D65-8EF1-F20BBD41AAE7}"/>
    <dgm:cxn modelId="{C5A5D527-D941-4C2B-85BD-24E1A419A984}" type="presOf" srcId="{12470F95-91C4-4239-A863-794CCCE24A97}" destId="{40C52363-F145-4F3E-964F-E90FCADF998F}" srcOrd="0" destOrd="0" presId="urn:microsoft.com/office/officeart/2005/8/layout/orgChart1"/>
    <dgm:cxn modelId="{61CEE828-D43A-4DC3-A203-1D53B66BCF1E}" type="presOf" srcId="{32912790-C09E-470C-848B-96337561024C}" destId="{7D8B909C-670C-4CF9-866D-11977938ABF7}" srcOrd="0" destOrd="0" presId="urn:microsoft.com/office/officeart/2005/8/layout/orgChart1"/>
    <dgm:cxn modelId="{02825931-49DF-4018-AB0F-32D44B516E40}" srcId="{32912790-C09E-470C-848B-96337561024C}" destId="{FEC84319-BFE7-4022-9E3F-055EADAEAEFA}" srcOrd="2" destOrd="0" parTransId="{3B681D75-4844-4A18-AC1C-B459BE3E4086}" sibTransId="{0B8BC2CD-AB79-4CC1-9E14-1B67DA9309B1}"/>
    <dgm:cxn modelId="{66745D35-01BB-4C5C-96EF-B042ADADA01D}" type="presOf" srcId="{F84DD6DE-18F5-4133-A827-51713142CD31}" destId="{137DF10D-D193-4C12-A3AC-CC3C553575B3}" srcOrd="0" destOrd="0" presId="urn:microsoft.com/office/officeart/2005/8/layout/orgChart1"/>
    <dgm:cxn modelId="{E6162739-BB2F-4A34-BA2E-61CCE415CE1D}" type="presOf" srcId="{12470F95-91C4-4239-A863-794CCCE24A97}" destId="{1BEEADC4-38D1-4474-A074-6145A0993C7B}" srcOrd="1" destOrd="0" presId="urn:microsoft.com/office/officeart/2005/8/layout/orgChart1"/>
    <dgm:cxn modelId="{E7A92A40-1D0C-4D2F-980F-B344F6230943}" type="presOf" srcId="{32912790-C09E-470C-848B-96337561024C}" destId="{93281D3A-B97C-4D6E-B961-6574715A615B}" srcOrd="1" destOrd="0" presId="urn:microsoft.com/office/officeart/2005/8/layout/orgChart1"/>
    <dgm:cxn modelId="{A773B640-A71B-40D7-966B-639D41EE2E3F}" srcId="{32912790-C09E-470C-848B-96337561024C}" destId="{3497A940-E710-4EE1-A690-A38112FDBD46}" srcOrd="1" destOrd="0" parTransId="{F84DD6DE-18F5-4133-A827-51713142CD31}" sibTransId="{42299ABC-B446-4A35-801E-4298061F6568}"/>
    <dgm:cxn modelId="{C051C25E-7E06-4905-A87F-8959EAE665CF}" type="presOf" srcId="{C7CEA454-088B-4B26-B4D4-E823E079FD02}" destId="{B9E2232A-3A92-4D5A-BA57-B25C16990EDA}" srcOrd="0" destOrd="0" presId="urn:microsoft.com/office/officeart/2005/8/layout/orgChart1"/>
    <dgm:cxn modelId="{EAD6E14C-2B95-458B-B375-2A190F60B7BD}" type="presOf" srcId="{FEC84319-BFE7-4022-9E3F-055EADAEAEFA}" destId="{F49F4116-FEDD-4018-BFF6-E1DF26525827}" srcOrd="1" destOrd="0" presId="urn:microsoft.com/office/officeart/2005/8/layout/orgChart1"/>
    <dgm:cxn modelId="{8E104E4F-3105-4681-A81A-7300317A1D4D}" srcId="{6ED9E88F-58A8-44A2-9C9B-2114CD6E3D88}" destId="{32912790-C09E-470C-848B-96337561024C}" srcOrd="1" destOrd="0" parTransId="{A4374BCD-8509-47AF-8703-7F6E1F820ADF}" sibTransId="{122CE763-03E9-4399-A982-552F531B74AC}"/>
    <dgm:cxn modelId="{875B9C72-E64C-460A-9B55-BE1314B4954B}" type="presOf" srcId="{63B06F89-B47C-4819-852A-F53E97BFB7F7}" destId="{DA261D43-4609-451D-B4FC-02597104B719}" srcOrd="0" destOrd="0" presId="urn:microsoft.com/office/officeart/2005/8/layout/orgChart1"/>
    <dgm:cxn modelId="{E2B00B73-AFC6-42D2-B41E-6D6E2567584F}" type="presOf" srcId="{3B681D75-4844-4A18-AC1C-B459BE3E4086}" destId="{BB09EB7A-9FBA-40EB-9C8A-A02368B12BAD}" srcOrd="0" destOrd="0" presId="urn:microsoft.com/office/officeart/2005/8/layout/orgChart1"/>
    <dgm:cxn modelId="{BB987C83-754E-407F-926C-BB4520FB73BE}" type="presOf" srcId="{ADDB2DAC-F156-4920-9454-94C3DAD0B1FF}" destId="{CACB2B55-7C7D-4D0E-8A97-745F619E5625}" srcOrd="0" destOrd="0" presId="urn:microsoft.com/office/officeart/2005/8/layout/orgChart1"/>
    <dgm:cxn modelId="{4688CE84-D7D7-4378-BDE2-39E02F8CC307}" type="presOf" srcId="{35239465-CDB4-4D63-A206-98C7983C12B9}" destId="{6CDAA6CD-1EC8-431E-803B-CABA51EC10CB}" srcOrd="0" destOrd="0" presId="urn:microsoft.com/office/officeart/2005/8/layout/orgChart1"/>
    <dgm:cxn modelId="{F802EF8D-FBDF-46D2-8639-BAA381107973}" type="presOf" srcId="{7872F84F-9F72-40B1-B7DF-7E09C17868F2}" destId="{00E19BA1-C6D9-4C6F-9F1B-F116244989E4}" srcOrd="1" destOrd="0" presId="urn:microsoft.com/office/officeart/2005/8/layout/orgChart1"/>
    <dgm:cxn modelId="{65A77F93-9872-4A55-A594-622B87C74EF4}" type="presOf" srcId="{1E403BAE-2407-4D6A-B871-B2846C7EBF24}" destId="{133AF968-9DA2-46AF-B599-31BB7E6FD407}" srcOrd="0" destOrd="0" presId="urn:microsoft.com/office/officeart/2005/8/layout/orgChart1"/>
    <dgm:cxn modelId="{773D4597-187D-403B-997D-27ED998C2B00}" type="presOf" srcId="{7872F84F-9F72-40B1-B7DF-7E09C17868F2}" destId="{EA78C1C0-CBE1-4C38-BF81-7D4E48F4E3AE}" srcOrd="0" destOrd="0" presId="urn:microsoft.com/office/officeart/2005/8/layout/orgChart1"/>
    <dgm:cxn modelId="{9115C0A4-A9FC-42E8-9276-F99ABC29026E}" srcId="{35239465-CDB4-4D63-A206-98C7983C12B9}" destId="{6ED9E88F-58A8-44A2-9C9B-2114CD6E3D88}" srcOrd="0" destOrd="0" parTransId="{A898FF41-103C-407B-AE74-7CF524E3F821}" sibTransId="{BC02A482-E193-4F53-9A4C-7891DAE667FD}"/>
    <dgm:cxn modelId="{630342AB-B312-4C21-99EC-54E407BA9573}" type="presOf" srcId="{C7CEA454-088B-4B26-B4D4-E823E079FD02}" destId="{7A4B862F-6A28-4B3B-B3C4-3C87773B614F}" srcOrd="1" destOrd="0" presId="urn:microsoft.com/office/officeart/2005/8/layout/orgChart1"/>
    <dgm:cxn modelId="{C35837AE-E273-4962-8A86-DE812DD12CDA}" type="presOf" srcId="{FEC84319-BFE7-4022-9E3F-055EADAEAEFA}" destId="{C603AF02-17AB-452D-A82E-890E323AC6E5}" srcOrd="0" destOrd="0" presId="urn:microsoft.com/office/officeart/2005/8/layout/orgChart1"/>
    <dgm:cxn modelId="{FD2B64B9-577E-45C3-811F-B8849793185F}" type="presOf" srcId="{6ED9E88F-58A8-44A2-9C9B-2114CD6E3D88}" destId="{13D06A04-4AE4-41B9-9265-2DA858A60397}" srcOrd="1" destOrd="0" presId="urn:microsoft.com/office/officeart/2005/8/layout/orgChart1"/>
    <dgm:cxn modelId="{0C24BFCB-A8A0-4378-8C32-5F5FC936163C}" srcId="{6ED9E88F-58A8-44A2-9C9B-2114CD6E3D88}" destId="{7872F84F-9F72-40B1-B7DF-7E09C17868F2}" srcOrd="0" destOrd="0" parTransId="{1E403BAE-2407-4D6A-B871-B2846C7EBF24}" sibTransId="{C1BC8932-B678-40B9-B2DC-824B3D0729C2}"/>
    <dgm:cxn modelId="{FFE5A7CD-2C60-4D39-97D8-34B5C3B907AC}" type="presOf" srcId="{A4374BCD-8509-47AF-8703-7F6E1F820ADF}" destId="{8618E31E-9EB2-4A24-B9D7-8D8ECCB8BD31}" srcOrd="0" destOrd="0" presId="urn:microsoft.com/office/officeart/2005/8/layout/orgChart1"/>
    <dgm:cxn modelId="{CDED11D9-AB20-4384-992C-BA28950333D9}" type="presOf" srcId="{6ED9E88F-58A8-44A2-9C9B-2114CD6E3D88}" destId="{5275F404-4C3E-4207-80F2-88C64D0F406B}" srcOrd="0" destOrd="0" presId="urn:microsoft.com/office/officeart/2005/8/layout/orgChart1"/>
    <dgm:cxn modelId="{BE0631E1-6A68-48DF-88A4-F820307EBE13}" srcId="{7872F84F-9F72-40B1-B7DF-7E09C17868F2}" destId="{FFC9FBA7-C646-40F0-9039-9FF10F06B275}" srcOrd="0" destOrd="0" parTransId="{63B06F89-B47C-4819-852A-F53E97BFB7F7}" sibTransId="{BC275806-97CF-4499-8845-D42D90D0B94C}"/>
    <dgm:cxn modelId="{A325B7E4-6A98-49C1-AEAD-C3271AF5C914}" srcId="{32912790-C09E-470C-848B-96337561024C}" destId="{12470F95-91C4-4239-A863-794CCCE24A97}" srcOrd="0" destOrd="0" parTransId="{ADDB2DAC-F156-4920-9454-94C3DAD0B1FF}" sibTransId="{0DE850B8-2E46-4435-805C-A8DA65891C7F}"/>
    <dgm:cxn modelId="{E6D4DBFA-609F-4001-AB2A-A7A61C58C352}" type="presOf" srcId="{FFC9FBA7-C646-40F0-9039-9FF10F06B275}" destId="{DB6B6539-299C-4E8D-A633-3679DE80F92A}" srcOrd="1" destOrd="0" presId="urn:microsoft.com/office/officeart/2005/8/layout/orgChart1"/>
    <dgm:cxn modelId="{F1EEF1DB-C567-4B88-8B5F-1DD3BDF2859B}" type="presParOf" srcId="{6CDAA6CD-1EC8-431E-803B-CABA51EC10CB}" destId="{34FCACC8-2788-4129-937F-81D8937A3F52}" srcOrd="0" destOrd="0" presId="urn:microsoft.com/office/officeart/2005/8/layout/orgChart1"/>
    <dgm:cxn modelId="{4375FE01-4F93-45CE-BAFF-83267CAA19FA}" type="presParOf" srcId="{34FCACC8-2788-4129-937F-81D8937A3F52}" destId="{E615B906-BE8A-4DE8-BB1E-DC54444B95DE}" srcOrd="0" destOrd="0" presId="urn:microsoft.com/office/officeart/2005/8/layout/orgChart1"/>
    <dgm:cxn modelId="{18BADB9D-7052-47DE-90A8-FFA7D18FD5C3}" type="presParOf" srcId="{E615B906-BE8A-4DE8-BB1E-DC54444B95DE}" destId="{5275F404-4C3E-4207-80F2-88C64D0F406B}" srcOrd="0" destOrd="0" presId="urn:microsoft.com/office/officeart/2005/8/layout/orgChart1"/>
    <dgm:cxn modelId="{E08C49A8-F6F9-4C86-8CEE-7D13555C47B0}" type="presParOf" srcId="{E615B906-BE8A-4DE8-BB1E-DC54444B95DE}" destId="{13D06A04-4AE4-41B9-9265-2DA858A60397}" srcOrd="1" destOrd="0" presId="urn:microsoft.com/office/officeart/2005/8/layout/orgChart1"/>
    <dgm:cxn modelId="{352B388B-01E6-4AE6-9023-2716C2C96988}" type="presParOf" srcId="{34FCACC8-2788-4129-937F-81D8937A3F52}" destId="{D8094A7F-26CF-4493-B7B1-35EF5F6A936C}" srcOrd="1" destOrd="0" presId="urn:microsoft.com/office/officeart/2005/8/layout/orgChart1"/>
    <dgm:cxn modelId="{71763F1A-1E19-4AA4-90E5-CEB92AB743CB}" type="presParOf" srcId="{D8094A7F-26CF-4493-B7B1-35EF5F6A936C}" destId="{133AF968-9DA2-46AF-B599-31BB7E6FD407}" srcOrd="0" destOrd="0" presId="urn:microsoft.com/office/officeart/2005/8/layout/orgChart1"/>
    <dgm:cxn modelId="{DD81FD05-1381-4784-8E7A-EBE13845A297}" type="presParOf" srcId="{D8094A7F-26CF-4493-B7B1-35EF5F6A936C}" destId="{A6E415A6-A364-4BD8-A292-1DD8620B2454}" srcOrd="1" destOrd="0" presId="urn:microsoft.com/office/officeart/2005/8/layout/orgChart1"/>
    <dgm:cxn modelId="{F7A3B88D-4855-4544-8E85-D0FD117C4AED}" type="presParOf" srcId="{A6E415A6-A364-4BD8-A292-1DD8620B2454}" destId="{EB309A88-CFAC-48A4-8EB4-1F27B5EAD015}" srcOrd="0" destOrd="0" presId="urn:microsoft.com/office/officeart/2005/8/layout/orgChart1"/>
    <dgm:cxn modelId="{3CC9554B-B704-4583-8DE7-A28B4B7400BE}" type="presParOf" srcId="{EB309A88-CFAC-48A4-8EB4-1F27B5EAD015}" destId="{EA78C1C0-CBE1-4C38-BF81-7D4E48F4E3AE}" srcOrd="0" destOrd="0" presId="urn:microsoft.com/office/officeart/2005/8/layout/orgChart1"/>
    <dgm:cxn modelId="{B97CB81F-01C4-4D5A-AA4D-E35BE9C4AC98}" type="presParOf" srcId="{EB309A88-CFAC-48A4-8EB4-1F27B5EAD015}" destId="{00E19BA1-C6D9-4C6F-9F1B-F116244989E4}" srcOrd="1" destOrd="0" presId="urn:microsoft.com/office/officeart/2005/8/layout/orgChart1"/>
    <dgm:cxn modelId="{48D5B7BB-103B-4A74-87E6-B0828F70EDD6}" type="presParOf" srcId="{A6E415A6-A364-4BD8-A292-1DD8620B2454}" destId="{44126274-0A38-40B5-B95B-E074CB495A2E}" srcOrd="1" destOrd="0" presId="urn:microsoft.com/office/officeart/2005/8/layout/orgChart1"/>
    <dgm:cxn modelId="{4CE9BD4D-226A-48A5-9F81-324550CCB92F}" type="presParOf" srcId="{44126274-0A38-40B5-B95B-E074CB495A2E}" destId="{DA261D43-4609-451D-B4FC-02597104B719}" srcOrd="0" destOrd="0" presId="urn:microsoft.com/office/officeart/2005/8/layout/orgChart1"/>
    <dgm:cxn modelId="{C672911F-1C7E-4793-8E59-6F96C3F59D7A}" type="presParOf" srcId="{44126274-0A38-40B5-B95B-E074CB495A2E}" destId="{632D2840-9CC5-483A-9D33-A09C577BC849}" srcOrd="1" destOrd="0" presId="urn:microsoft.com/office/officeart/2005/8/layout/orgChart1"/>
    <dgm:cxn modelId="{08D51CCA-33F8-4118-A2A6-B31735D5487E}" type="presParOf" srcId="{632D2840-9CC5-483A-9D33-A09C577BC849}" destId="{28F05388-3C3A-48F6-B878-0676A58039C0}" srcOrd="0" destOrd="0" presId="urn:microsoft.com/office/officeart/2005/8/layout/orgChart1"/>
    <dgm:cxn modelId="{81004621-CAAA-449D-A248-4620161E69CC}" type="presParOf" srcId="{28F05388-3C3A-48F6-B878-0676A58039C0}" destId="{4D0BF20C-284D-4E7E-877B-EDDC85C0AFC5}" srcOrd="0" destOrd="0" presId="urn:microsoft.com/office/officeart/2005/8/layout/orgChart1"/>
    <dgm:cxn modelId="{DDDAC61B-3EBB-4747-928F-EE050A4F5272}" type="presParOf" srcId="{28F05388-3C3A-48F6-B878-0676A58039C0}" destId="{DB6B6539-299C-4E8D-A633-3679DE80F92A}" srcOrd="1" destOrd="0" presId="urn:microsoft.com/office/officeart/2005/8/layout/orgChart1"/>
    <dgm:cxn modelId="{C5F9F301-A812-4B1A-8E36-68A268DBF4B3}" type="presParOf" srcId="{632D2840-9CC5-483A-9D33-A09C577BC849}" destId="{879D0403-33FA-4BFB-B6C1-F6C3594CF003}" srcOrd="1" destOrd="0" presId="urn:microsoft.com/office/officeart/2005/8/layout/orgChart1"/>
    <dgm:cxn modelId="{0050D6A9-10C0-459D-84A3-E783BD266882}" type="presParOf" srcId="{632D2840-9CC5-483A-9D33-A09C577BC849}" destId="{F2D7701F-6712-4E76-8FD1-5311465B0733}" srcOrd="2" destOrd="0" presId="urn:microsoft.com/office/officeart/2005/8/layout/orgChart1"/>
    <dgm:cxn modelId="{9E7E51E3-C57E-4DB8-A9A1-E00608045277}" type="presParOf" srcId="{44126274-0A38-40B5-B95B-E074CB495A2E}" destId="{FFE5DE00-88A8-4FE6-8919-7F076C6C42C2}" srcOrd="2" destOrd="0" presId="urn:microsoft.com/office/officeart/2005/8/layout/orgChart1"/>
    <dgm:cxn modelId="{8976048F-76BE-4E72-A846-3EE06ABA419E}" type="presParOf" srcId="{44126274-0A38-40B5-B95B-E074CB495A2E}" destId="{648F1AA6-6820-4B18-8BEA-36A2679C7C47}" srcOrd="3" destOrd="0" presId="urn:microsoft.com/office/officeart/2005/8/layout/orgChart1"/>
    <dgm:cxn modelId="{169DDCC8-D86C-47C5-B289-2BC89BC46279}" type="presParOf" srcId="{648F1AA6-6820-4B18-8BEA-36A2679C7C47}" destId="{F203FC56-F99F-416A-BCBA-DEFA04B0E6CA}" srcOrd="0" destOrd="0" presId="urn:microsoft.com/office/officeart/2005/8/layout/orgChart1"/>
    <dgm:cxn modelId="{B7BE058D-E53C-4DE8-97E5-0E673E345587}" type="presParOf" srcId="{F203FC56-F99F-416A-BCBA-DEFA04B0E6CA}" destId="{B9E2232A-3A92-4D5A-BA57-B25C16990EDA}" srcOrd="0" destOrd="0" presId="urn:microsoft.com/office/officeart/2005/8/layout/orgChart1"/>
    <dgm:cxn modelId="{BB3378F5-5149-4DE7-822D-361012B5E245}" type="presParOf" srcId="{F203FC56-F99F-416A-BCBA-DEFA04B0E6CA}" destId="{7A4B862F-6A28-4B3B-B3C4-3C87773B614F}" srcOrd="1" destOrd="0" presId="urn:microsoft.com/office/officeart/2005/8/layout/orgChart1"/>
    <dgm:cxn modelId="{96195F49-A80F-49FE-81E3-27F241654D52}" type="presParOf" srcId="{648F1AA6-6820-4B18-8BEA-36A2679C7C47}" destId="{2FEC8423-FB2A-4741-91E9-B537A391232A}" srcOrd="1" destOrd="0" presId="urn:microsoft.com/office/officeart/2005/8/layout/orgChart1"/>
    <dgm:cxn modelId="{E7A4D576-6D49-474A-A78E-D38D0A09C6AF}" type="presParOf" srcId="{648F1AA6-6820-4B18-8BEA-36A2679C7C47}" destId="{97E95EA6-9EC3-4F00-8731-0037C69D1DDB}" srcOrd="2" destOrd="0" presId="urn:microsoft.com/office/officeart/2005/8/layout/orgChart1"/>
    <dgm:cxn modelId="{0A5691B3-2FF4-4B7F-A922-FF08E318351A}" type="presParOf" srcId="{A6E415A6-A364-4BD8-A292-1DD8620B2454}" destId="{6E0E5A7A-1323-424C-AB8F-211EE8F3A84B}" srcOrd="2" destOrd="0" presId="urn:microsoft.com/office/officeart/2005/8/layout/orgChart1"/>
    <dgm:cxn modelId="{4CFF90A9-A639-4502-A6FB-956909E1F928}" type="presParOf" srcId="{D8094A7F-26CF-4493-B7B1-35EF5F6A936C}" destId="{8618E31E-9EB2-4A24-B9D7-8D8ECCB8BD31}" srcOrd="2" destOrd="0" presId="urn:microsoft.com/office/officeart/2005/8/layout/orgChart1"/>
    <dgm:cxn modelId="{7F6DC3F3-646C-4663-868C-CDA800FF94ED}" type="presParOf" srcId="{D8094A7F-26CF-4493-B7B1-35EF5F6A936C}" destId="{F66E5B97-9877-4038-960E-BCCECFBE2E51}" srcOrd="3" destOrd="0" presId="urn:microsoft.com/office/officeart/2005/8/layout/orgChart1"/>
    <dgm:cxn modelId="{C8B90D3F-5D67-46F5-B6F3-7FB992D72C85}" type="presParOf" srcId="{F66E5B97-9877-4038-960E-BCCECFBE2E51}" destId="{058FED78-BECF-486B-A72B-13395302171F}" srcOrd="0" destOrd="0" presId="urn:microsoft.com/office/officeart/2005/8/layout/orgChart1"/>
    <dgm:cxn modelId="{F5621532-02F1-4530-992A-98582F0E4461}" type="presParOf" srcId="{058FED78-BECF-486B-A72B-13395302171F}" destId="{7D8B909C-670C-4CF9-866D-11977938ABF7}" srcOrd="0" destOrd="0" presId="urn:microsoft.com/office/officeart/2005/8/layout/orgChart1"/>
    <dgm:cxn modelId="{5C45EA4F-1959-4396-89F4-399B1D47E3AA}" type="presParOf" srcId="{058FED78-BECF-486B-A72B-13395302171F}" destId="{93281D3A-B97C-4D6E-B961-6574715A615B}" srcOrd="1" destOrd="0" presId="urn:microsoft.com/office/officeart/2005/8/layout/orgChart1"/>
    <dgm:cxn modelId="{3730B929-F85C-4D95-B926-BDB61425BA7B}" type="presParOf" srcId="{F66E5B97-9877-4038-960E-BCCECFBE2E51}" destId="{B8046BA0-6572-4126-AEBB-6414892E8F8C}" srcOrd="1" destOrd="0" presId="urn:microsoft.com/office/officeart/2005/8/layout/orgChart1"/>
    <dgm:cxn modelId="{B3E4653F-2D67-47D8-8204-425C97646144}" type="presParOf" srcId="{B8046BA0-6572-4126-AEBB-6414892E8F8C}" destId="{CACB2B55-7C7D-4D0E-8A97-745F619E5625}" srcOrd="0" destOrd="0" presId="urn:microsoft.com/office/officeart/2005/8/layout/orgChart1"/>
    <dgm:cxn modelId="{6961DB2A-A7B2-40E2-82B6-FF72C48C768D}" type="presParOf" srcId="{B8046BA0-6572-4126-AEBB-6414892E8F8C}" destId="{6E7F5A15-7AB0-4DBF-9BFC-44B24168DEF3}" srcOrd="1" destOrd="0" presId="urn:microsoft.com/office/officeart/2005/8/layout/orgChart1"/>
    <dgm:cxn modelId="{D92D68EC-7BE8-4614-BE30-AAF16684AF99}" type="presParOf" srcId="{6E7F5A15-7AB0-4DBF-9BFC-44B24168DEF3}" destId="{DB29B7D9-7277-4530-87BF-EC830EE88D10}" srcOrd="0" destOrd="0" presId="urn:microsoft.com/office/officeart/2005/8/layout/orgChart1"/>
    <dgm:cxn modelId="{08B53E52-EC9A-451C-A8BB-EBC95C6700A9}" type="presParOf" srcId="{DB29B7D9-7277-4530-87BF-EC830EE88D10}" destId="{40C52363-F145-4F3E-964F-E90FCADF998F}" srcOrd="0" destOrd="0" presId="urn:microsoft.com/office/officeart/2005/8/layout/orgChart1"/>
    <dgm:cxn modelId="{2093DB7B-11D7-47A3-893C-438881BC1FCD}" type="presParOf" srcId="{DB29B7D9-7277-4530-87BF-EC830EE88D10}" destId="{1BEEADC4-38D1-4474-A074-6145A0993C7B}" srcOrd="1" destOrd="0" presId="urn:microsoft.com/office/officeart/2005/8/layout/orgChart1"/>
    <dgm:cxn modelId="{E2527F9A-3E84-4CDF-ADB1-74867765370F}" type="presParOf" srcId="{6E7F5A15-7AB0-4DBF-9BFC-44B24168DEF3}" destId="{758C04F2-FBF4-4C14-82F8-F6940C1B663B}" srcOrd="1" destOrd="0" presId="urn:microsoft.com/office/officeart/2005/8/layout/orgChart1"/>
    <dgm:cxn modelId="{D6D584ED-5627-40A5-ADBC-0C41C29A2A06}" type="presParOf" srcId="{6E7F5A15-7AB0-4DBF-9BFC-44B24168DEF3}" destId="{5BC188DB-E336-43CD-8F1A-5DCFF7822499}" srcOrd="2" destOrd="0" presId="urn:microsoft.com/office/officeart/2005/8/layout/orgChart1"/>
    <dgm:cxn modelId="{9B0D1719-B773-41A9-93CB-A326265EFAFE}" type="presParOf" srcId="{B8046BA0-6572-4126-AEBB-6414892E8F8C}" destId="{137DF10D-D193-4C12-A3AC-CC3C553575B3}" srcOrd="2" destOrd="0" presId="urn:microsoft.com/office/officeart/2005/8/layout/orgChart1"/>
    <dgm:cxn modelId="{80B612A0-3986-4887-9095-E6514A8A9B8E}" type="presParOf" srcId="{B8046BA0-6572-4126-AEBB-6414892E8F8C}" destId="{1808441B-109E-4C53-AA54-FF9EE258279C}" srcOrd="3" destOrd="0" presId="urn:microsoft.com/office/officeart/2005/8/layout/orgChart1"/>
    <dgm:cxn modelId="{F7A228B9-D88B-4BBF-B143-52B6697819B2}" type="presParOf" srcId="{1808441B-109E-4C53-AA54-FF9EE258279C}" destId="{80643CA3-22D7-4E1D-8E31-F0D8F6066527}" srcOrd="0" destOrd="0" presId="urn:microsoft.com/office/officeart/2005/8/layout/orgChart1"/>
    <dgm:cxn modelId="{66A28BF3-B717-423F-A49B-B086B286CF9A}" type="presParOf" srcId="{80643CA3-22D7-4E1D-8E31-F0D8F6066527}" destId="{E9C11CD8-BFE5-4BDE-B030-D7C9AD6A1FD6}" srcOrd="0" destOrd="0" presId="urn:microsoft.com/office/officeart/2005/8/layout/orgChart1"/>
    <dgm:cxn modelId="{B46C682F-E730-43A0-8DEE-D891027471EE}" type="presParOf" srcId="{80643CA3-22D7-4E1D-8E31-F0D8F6066527}" destId="{9CBDC684-E777-4EC0-95B7-51488BAFE5DB}" srcOrd="1" destOrd="0" presId="urn:microsoft.com/office/officeart/2005/8/layout/orgChart1"/>
    <dgm:cxn modelId="{48DE2157-9877-4608-BFA0-EE18E9A17D90}" type="presParOf" srcId="{1808441B-109E-4C53-AA54-FF9EE258279C}" destId="{5DD8A127-318F-4DAF-8576-33CAE09AB1B0}" srcOrd="1" destOrd="0" presId="urn:microsoft.com/office/officeart/2005/8/layout/orgChart1"/>
    <dgm:cxn modelId="{D37BC473-DBCC-4F39-A05D-C2E0505BB9CE}" type="presParOf" srcId="{1808441B-109E-4C53-AA54-FF9EE258279C}" destId="{A952F0CE-993D-480F-9F2A-1CE90BBAC16E}" srcOrd="2" destOrd="0" presId="urn:microsoft.com/office/officeart/2005/8/layout/orgChart1"/>
    <dgm:cxn modelId="{A24FB2DD-CD3F-4F78-908B-F18825D5A6AB}" type="presParOf" srcId="{B8046BA0-6572-4126-AEBB-6414892E8F8C}" destId="{BB09EB7A-9FBA-40EB-9C8A-A02368B12BAD}" srcOrd="4" destOrd="0" presId="urn:microsoft.com/office/officeart/2005/8/layout/orgChart1"/>
    <dgm:cxn modelId="{D302BEA8-9896-4441-8530-CE3B7BD1B61F}" type="presParOf" srcId="{B8046BA0-6572-4126-AEBB-6414892E8F8C}" destId="{1798C7FE-33D2-42E5-AC10-D8C61230E76A}" srcOrd="5" destOrd="0" presId="urn:microsoft.com/office/officeart/2005/8/layout/orgChart1"/>
    <dgm:cxn modelId="{66BA1456-398C-4F82-87BF-62BB57A3D21A}" type="presParOf" srcId="{1798C7FE-33D2-42E5-AC10-D8C61230E76A}" destId="{63D72CAA-4F48-4817-B6BA-A65A5B637F52}" srcOrd="0" destOrd="0" presId="urn:microsoft.com/office/officeart/2005/8/layout/orgChart1"/>
    <dgm:cxn modelId="{00FE4531-07E7-477D-BB1B-2F12621CD7BC}" type="presParOf" srcId="{63D72CAA-4F48-4817-B6BA-A65A5B637F52}" destId="{C603AF02-17AB-452D-A82E-890E323AC6E5}" srcOrd="0" destOrd="0" presId="urn:microsoft.com/office/officeart/2005/8/layout/orgChart1"/>
    <dgm:cxn modelId="{A962E02F-530F-4DDB-A45F-EE51423ECA80}" type="presParOf" srcId="{63D72CAA-4F48-4817-B6BA-A65A5B637F52}" destId="{F49F4116-FEDD-4018-BFF6-E1DF26525827}" srcOrd="1" destOrd="0" presId="urn:microsoft.com/office/officeart/2005/8/layout/orgChart1"/>
    <dgm:cxn modelId="{ADE8886C-14A4-4490-9C85-7BC1DD0832B1}" type="presParOf" srcId="{1798C7FE-33D2-42E5-AC10-D8C61230E76A}" destId="{698FBFA0-01DC-40B2-8C44-88414273D045}" srcOrd="1" destOrd="0" presId="urn:microsoft.com/office/officeart/2005/8/layout/orgChart1"/>
    <dgm:cxn modelId="{673D10CB-0A8B-4413-B9DF-EA13B5A64F30}" type="presParOf" srcId="{1798C7FE-33D2-42E5-AC10-D8C61230E76A}" destId="{FDBD8A92-F0A5-4FEB-B238-A74F1489D8B2}" srcOrd="2" destOrd="0" presId="urn:microsoft.com/office/officeart/2005/8/layout/orgChart1"/>
    <dgm:cxn modelId="{41580491-3832-4E9B-A079-BE0D3E0B576C}" type="presParOf" srcId="{F66E5B97-9877-4038-960E-BCCECFBE2E51}" destId="{ADC8BFC6-0A2A-40AE-8B45-F1597F695240}" srcOrd="2" destOrd="0" presId="urn:microsoft.com/office/officeart/2005/8/layout/orgChart1"/>
    <dgm:cxn modelId="{2B7B6BB4-17E2-4D97-BEA4-F8198218B564}" type="presParOf" srcId="{34FCACC8-2788-4129-937F-81D8937A3F52}" destId="{69B0B3C9-290C-411B-BF88-5A9FB0A97DE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1B9712-AFE1-4D5D-BC81-E5DE8EAC6946}"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vi-VN"/>
        </a:p>
      </dgm:t>
    </dgm:pt>
    <dgm:pt modelId="{906932E3-D764-48E0-A8FA-C60A7C919B56}">
      <dgm:prSet phldrT="[Text]"/>
      <dgm:spPr/>
      <dgm:t>
        <a:bodyPr/>
        <a:lstStyle/>
        <a:p>
          <a:r>
            <a:rPr lang="vi-VN"/>
            <a:t>Điều trị phẫu thuật</a:t>
          </a:r>
        </a:p>
      </dgm:t>
    </dgm:pt>
    <dgm:pt modelId="{F2BDE05D-5BA1-46A2-A87E-86359E9A6C40}" type="parTrans" cxnId="{6CCF4CB2-E8B6-44B1-B8FF-B13FD5A21930}">
      <dgm:prSet/>
      <dgm:spPr/>
      <dgm:t>
        <a:bodyPr/>
        <a:lstStyle/>
        <a:p>
          <a:endParaRPr lang="vi-VN"/>
        </a:p>
      </dgm:t>
    </dgm:pt>
    <dgm:pt modelId="{8A2B9E9F-968C-46A0-80EB-9D78753C8065}" type="sibTrans" cxnId="{6CCF4CB2-E8B6-44B1-B8FF-B13FD5A21930}">
      <dgm:prSet/>
      <dgm:spPr/>
      <dgm:t>
        <a:bodyPr/>
        <a:lstStyle/>
        <a:p>
          <a:endParaRPr lang="vi-VN"/>
        </a:p>
      </dgm:t>
    </dgm:pt>
    <dgm:pt modelId="{CF983236-25A6-44D3-95FD-A1FDBE8F8D67}">
      <dgm:prSet phldrT="[Text]"/>
      <dgm:spPr/>
      <dgm:t>
        <a:bodyPr/>
        <a:lstStyle/>
        <a:p>
          <a:r>
            <a:rPr lang="vi-VN"/>
            <a:t>Phẫu thuật nội soi</a:t>
          </a:r>
        </a:p>
      </dgm:t>
    </dgm:pt>
    <dgm:pt modelId="{6A651561-1C3A-40A1-8442-4E816804096D}" type="parTrans" cxnId="{40626DDC-6AFB-4B0B-867A-0BA0AFA45E2A}">
      <dgm:prSet/>
      <dgm:spPr/>
      <dgm:t>
        <a:bodyPr/>
        <a:lstStyle/>
        <a:p>
          <a:endParaRPr lang="vi-VN"/>
        </a:p>
      </dgm:t>
    </dgm:pt>
    <dgm:pt modelId="{A2C96897-8FF1-4CE9-8930-68B5DFE15141}" type="sibTrans" cxnId="{40626DDC-6AFB-4B0B-867A-0BA0AFA45E2A}">
      <dgm:prSet/>
      <dgm:spPr/>
      <dgm:t>
        <a:bodyPr/>
        <a:lstStyle/>
        <a:p>
          <a:endParaRPr lang="vi-VN"/>
        </a:p>
      </dgm:t>
    </dgm:pt>
    <dgm:pt modelId="{A26FB798-2F4A-4211-A693-B03D1A1F0412}">
      <dgm:prSet phldrT="[Text]"/>
      <dgm:spPr/>
      <dgm:t>
        <a:bodyPr/>
        <a:lstStyle/>
        <a:p>
          <a:r>
            <a:rPr lang="vi-VN"/>
            <a:t>Được xem “tiêu chuẩn vàng”</a:t>
          </a:r>
        </a:p>
      </dgm:t>
    </dgm:pt>
    <dgm:pt modelId="{C176F927-CA4C-4B44-A732-09CFD2BD1077}" type="parTrans" cxnId="{2CAC7EAA-F2FA-45FD-98CF-8D715400B0D4}">
      <dgm:prSet/>
      <dgm:spPr/>
      <dgm:t>
        <a:bodyPr/>
        <a:lstStyle/>
        <a:p>
          <a:endParaRPr lang="vi-VN"/>
        </a:p>
      </dgm:t>
    </dgm:pt>
    <dgm:pt modelId="{F04DBBFD-4D23-45C6-87F9-9BA573A97887}" type="sibTrans" cxnId="{2CAC7EAA-F2FA-45FD-98CF-8D715400B0D4}">
      <dgm:prSet/>
      <dgm:spPr/>
      <dgm:t>
        <a:bodyPr/>
        <a:lstStyle/>
        <a:p>
          <a:endParaRPr lang="vi-VN"/>
        </a:p>
      </dgm:t>
    </dgm:pt>
    <dgm:pt modelId="{33D0D0B5-866D-46DA-B174-E061FB813221}">
      <dgm:prSet phldrT="[Text]"/>
      <dgm:spPr/>
      <dgm:t>
        <a:bodyPr/>
        <a:lstStyle/>
        <a:p>
          <a:r>
            <a:rPr lang="vi-VN"/>
            <a:t>Biến chứng: rò mật, tổn thương đường mật, tổn thương ruột, chảy máu.</a:t>
          </a:r>
        </a:p>
      </dgm:t>
    </dgm:pt>
    <dgm:pt modelId="{A8C1BA5B-CE63-4E14-996B-248A36BFB4A2}" type="parTrans" cxnId="{33E7F899-48F1-4232-9159-9EF9310113F7}">
      <dgm:prSet/>
      <dgm:spPr/>
      <dgm:t>
        <a:bodyPr/>
        <a:lstStyle/>
        <a:p>
          <a:endParaRPr lang="vi-VN"/>
        </a:p>
      </dgm:t>
    </dgm:pt>
    <dgm:pt modelId="{D9E1ED02-13BD-4697-B23D-2AB08ABBB976}" type="sibTrans" cxnId="{33E7F899-48F1-4232-9159-9EF9310113F7}">
      <dgm:prSet/>
      <dgm:spPr/>
      <dgm:t>
        <a:bodyPr/>
        <a:lstStyle/>
        <a:p>
          <a:endParaRPr lang="vi-VN"/>
        </a:p>
      </dgm:t>
    </dgm:pt>
    <dgm:pt modelId="{F53A51B4-5620-4B2C-9E45-641F9582602B}">
      <dgm:prSet phldrT="[Text]"/>
      <dgm:spPr/>
      <dgm:t>
        <a:bodyPr/>
        <a:lstStyle/>
        <a:p>
          <a:r>
            <a:rPr lang="vi-VN"/>
            <a:t>Phẫu thuật mở</a:t>
          </a:r>
        </a:p>
      </dgm:t>
    </dgm:pt>
    <dgm:pt modelId="{857FEF93-2555-47E5-A5D3-4ED61B4EF760}" type="parTrans" cxnId="{F4F959C3-0494-4EE2-9E10-09EA1969C9E4}">
      <dgm:prSet/>
      <dgm:spPr/>
      <dgm:t>
        <a:bodyPr/>
        <a:lstStyle/>
        <a:p>
          <a:endParaRPr lang="vi-VN"/>
        </a:p>
      </dgm:t>
    </dgm:pt>
    <dgm:pt modelId="{A0E86A66-E214-420D-86A7-0CCE48AFF0C7}" type="sibTrans" cxnId="{F4F959C3-0494-4EE2-9E10-09EA1969C9E4}">
      <dgm:prSet/>
      <dgm:spPr/>
      <dgm:t>
        <a:bodyPr/>
        <a:lstStyle/>
        <a:p>
          <a:endParaRPr lang="vi-VN"/>
        </a:p>
      </dgm:t>
    </dgm:pt>
    <dgm:pt modelId="{7D89F434-DF98-40C0-8A2D-BF31660E3B8A}">
      <dgm:prSet phldrT="[Text]"/>
      <dgm:spPr/>
      <dgm:t>
        <a:bodyPr/>
        <a:lstStyle/>
        <a:p>
          <a:r>
            <a:rPr lang="vi-VN"/>
            <a:t>Vai trò giảm mạnh</a:t>
          </a:r>
        </a:p>
      </dgm:t>
    </dgm:pt>
    <dgm:pt modelId="{C7F08E63-F9BB-4B48-B77D-82FB60258868}" type="parTrans" cxnId="{83888318-362E-4766-B6C9-B26581D0918F}">
      <dgm:prSet/>
      <dgm:spPr/>
      <dgm:t>
        <a:bodyPr/>
        <a:lstStyle/>
        <a:p>
          <a:endParaRPr lang="vi-VN"/>
        </a:p>
      </dgm:t>
    </dgm:pt>
    <dgm:pt modelId="{B1E9EECF-976A-41BE-82C9-0C6ABAB9FC4D}" type="sibTrans" cxnId="{83888318-362E-4766-B6C9-B26581D0918F}">
      <dgm:prSet/>
      <dgm:spPr/>
      <dgm:t>
        <a:bodyPr/>
        <a:lstStyle/>
        <a:p>
          <a:endParaRPr lang="vi-VN"/>
        </a:p>
      </dgm:t>
    </dgm:pt>
    <dgm:pt modelId="{1F150B23-8CDE-46BF-A04B-D4FAFB1777E7}">
      <dgm:prSet/>
      <dgm:spPr/>
      <dgm:t>
        <a:bodyPr/>
        <a:lstStyle/>
        <a:p>
          <a:r>
            <a:rPr lang="vi-VN"/>
            <a:t>Ưu điểm: Vết mổ nhỏ, ít đau sau mổ, giảm thời gian nằm viện</a:t>
          </a:r>
        </a:p>
      </dgm:t>
    </dgm:pt>
    <dgm:pt modelId="{324D163E-680D-4CCF-92F4-48A37E377084}" type="parTrans" cxnId="{18CD5E90-B93A-47B5-9886-84913DFFB7F1}">
      <dgm:prSet/>
      <dgm:spPr/>
      <dgm:t>
        <a:bodyPr/>
        <a:lstStyle/>
        <a:p>
          <a:endParaRPr lang="vi-VN"/>
        </a:p>
      </dgm:t>
    </dgm:pt>
    <dgm:pt modelId="{B8D031A8-98BE-44CA-91F3-023710D25622}" type="sibTrans" cxnId="{18CD5E90-B93A-47B5-9886-84913DFFB7F1}">
      <dgm:prSet/>
      <dgm:spPr/>
      <dgm:t>
        <a:bodyPr/>
        <a:lstStyle/>
        <a:p>
          <a:endParaRPr lang="vi-VN"/>
        </a:p>
      </dgm:t>
    </dgm:pt>
    <dgm:pt modelId="{50420026-6A84-4560-8DD4-BB6C6D98FF90}">
      <dgm:prSet/>
      <dgm:spPr/>
      <dgm:t>
        <a:bodyPr/>
        <a:lstStyle/>
        <a:p>
          <a:r>
            <a:rPr lang="vi-VN"/>
            <a:t>Thực hiện khi chuyển đổi từ phẫu thuật nội soi</a:t>
          </a:r>
        </a:p>
      </dgm:t>
    </dgm:pt>
    <dgm:pt modelId="{1E1F908A-DF46-4FCE-9EA1-B6BF3264D5AF}" type="parTrans" cxnId="{AC8B9C0E-731B-4626-9D14-F236B536B0D8}">
      <dgm:prSet/>
      <dgm:spPr/>
      <dgm:t>
        <a:bodyPr/>
        <a:lstStyle/>
        <a:p>
          <a:endParaRPr lang="vi-VN"/>
        </a:p>
      </dgm:t>
    </dgm:pt>
    <dgm:pt modelId="{2D2EFFDD-60B6-492A-82B3-CC2AFBB5D310}" type="sibTrans" cxnId="{AC8B9C0E-731B-4626-9D14-F236B536B0D8}">
      <dgm:prSet/>
      <dgm:spPr/>
      <dgm:t>
        <a:bodyPr/>
        <a:lstStyle/>
        <a:p>
          <a:endParaRPr lang="vi-VN"/>
        </a:p>
      </dgm:t>
    </dgm:pt>
    <dgm:pt modelId="{3722555F-18CC-4778-9E25-34AF06014E9C}" type="pres">
      <dgm:prSet presAssocID="{671B9712-AFE1-4D5D-BC81-E5DE8EAC6946}" presName="hierChild1" presStyleCnt="0">
        <dgm:presLayoutVars>
          <dgm:orgChart val="1"/>
          <dgm:chPref val="1"/>
          <dgm:dir/>
          <dgm:animOne val="branch"/>
          <dgm:animLvl val="lvl"/>
          <dgm:resizeHandles/>
        </dgm:presLayoutVars>
      </dgm:prSet>
      <dgm:spPr/>
    </dgm:pt>
    <dgm:pt modelId="{4095CBDC-747D-41F5-9C62-63D326561A73}" type="pres">
      <dgm:prSet presAssocID="{906932E3-D764-48E0-A8FA-C60A7C919B56}" presName="hierRoot1" presStyleCnt="0">
        <dgm:presLayoutVars>
          <dgm:hierBranch val="init"/>
        </dgm:presLayoutVars>
      </dgm:prSet>
      <dgm:spPr/>
    </dgm:pt>
    <dgm:pt modelId="{E6DD8399-A85D-447B-B74B-EFA4D00579D1}" type="pres">
      <dgm:prSet presAssocID="{906932E3-D764-48E0-A8FA-C60A7C919B56}" presName="rootComposite1" presStyleCnt="0"/>
      <dgm:spPr/>
    </dgm:pt>
    <dgm:pt modelId="{5C7E1EB4-9A41-4F2B-8231-0795609B4CA7}" type="pres">
      <dgm:prSet presAssocID="{906932E3-D764-48E0-A8FA-C60A7C919B56}" presName="rootText1" presStyleLbl="node0" presStyleIdx="0" presStyleCnt="1">
        <dgm:presLayoutVars>
          <dgm:chPref val="3"/>
        </dgm:presLayoutVars>
      </dgm:prSet>
      <dgm:spPr/>
    </dgm:pt>
    <dgm:pt modelId="{F511313E-0A7A-4AFB-8A54-A71F4E83DB45}" type="pres">
      <dgm:prSet presAssocID="{906932E3-D764-48E0-A8FA-C60A7C919B56}" presName="rootConnector1" presStyleLbl="node1" presStyleIdx="0" presStyleCnt="0"/>
      <dgm:spPr/>
    </dgm:pt>
    <dgm:pt modelId="{CFEFDBEB-60C9-443A-B9B3-CEB6AA3F37DB}" type="pres">
      <dgm:prSet presAssocID="{906932E3-D764-48E0-A8FA-C60A7C919B56}" presName="hierChild2" presStyleCnt="0"/>
      <dgm:spPr/>
    </dgm:pt>
    <dgm:pt modelId="{023DCEC3-9D3B-4165-B63D-F19B6A97DED3}" type="pres">
      <dgm:prSet presAssocID="{6A651561-1C3A-40A1-8442-4E816804096D}" presName="Name37" presStyleLbl="parChTrans1D2" presStyleIdx="0" presStyleCnt="2"/>
      <dgm:spPr/>
    </dgm:pt>
    <dgm:pt modelId="{B1B4D7C7-929A-4AAD-83D8-7F76DC9679A3}" type="pres">
      <dgm:prSet presAssocID="{CF983236-25A6-44D3-95FD-A1FDBE8F8D67}" presName="hierRoot2" presStyleCnt="0">
        <dgm:presLayoutVars>
          <dgm:hierBranch val="init"/>
        </dgm:presLayoutVars>
      </dgm:prSet>
      <dgm:spPr/>
    </dgm:pt>
    <dgm:pt modelId="{D8470AEF-0D12-4DD6-A759-728E9205E25D}" type="pres">
      <dgm:prSet presAssocID="{CF983236-25A6-44D3-95FD-A1FDBE8F8D67}" presName="rootComposite" presStyleCnt="0"/>
      <dgm:spPr/>
    </dgm:pt>
    <dgm:pt modelId="{C5521BB7-CBEC-47D5-81C3-A56A0E1CC237}" type="pres">
      <dgm:prSet presAssocID="{CF983236-25A6-44D3-95FD-A1FDBE8F8D67}" presName="rootText" presStyleLbl="node2" presStyleIdx="0" presStyleCnt="2">
        <dgm:presLayoutVars>
          <dgm:chPref val="3"/>
        </dgm:presLayoutVars>
      </dgm:prSet>
      <dgm:spPr/>
    </dgm:pt>
    <dgm:pt modelId="{DCF676A9-724B-413F-870F-A9BD20C3D661}" type="pres">
      <dgm:prSet presAssocID="{CF983236-25A6-44D3-95FD-A1FDBE8F8D67}" presName="rootConnector" presStyleLbl="node2" presStyleIdx="0" presStyleCnt="2"/>
      <dgm:spPr/>
    </dgm:pt>
    <dgm:pt modelId="{D1BBE992-29FE-484F-85B1-ABC50FB3F9AD}" type="pres">
      <dgm:prSet presAssocID="{CF983236-25A6-44D3-95FD-A1FDBE8F8D67}" presName="hierChild4" presStyleCnt="0"/>
      <dgm:spPr/>
    </dgm:pt>
    <dgm:pt modelId="{24B1E3BE-7CE3-40CD-BF46-34FA2067CA64}" type="pres">
      <dgm:prSet presAssocID="{C176F927-CA4C-4B44-A732-09CFD2BD1077}" presName="Name37" presStyleLbl="parChTrans1D3" presStyleIdx="0" presStyleCnt="5"/>
      <dgm:spPr/>
    </dgm:pt>
    <dgm:pt modelId="{147B2045-7466-44CB-9CA2-7FD887D7B199}" type="pres">
      <dgm:prSet presAssocID="{A26FB798-2F4A-4211-A693-B03D1A1F0412}" presName="hierRoot2" presStyleCnt="0">
        <dgm:presLayoutVars>
          <dgm:hierBranch val="init"/>
        </dgm:presLayoutVars>
      </dgm:prSet>
      <dgm:spPr/>
    </dgm:pt>
    <dgm:pt modelId="{468E64F7-58C2-426D-A461-A8D22CF4ACD1}" type="pres">
      <dgm:prSet presAssocID="{A26FB798-2F4A-4211-A693-B03D1A1F0412}" presName="rootComposite" presStyleCnt="0"/>
      <dgm:spPr/>
    </dgm:pt>
    <dgm:pt modelId="{158C24DF-35FC-454C-B7AA-10CCDEC68551}" type="pres">
      <dgm:prSet presAssocID="{A26FB798-2F4A-4211-A693-B03D1A1F0412}" presName="rootText" presStyleLbl="node3" presStyleIdx="0" presStyleCnt="5">
        <dgm:presLayoutVars>
          <dgm:chPref val="3"/>
        </dgm:presLayoutVars>
      </dgm:prSet>
      <dgm:spPr/>
    </dgm:pt>
    <dgm:pt modelId="{728BC52F-29DA-40D3-931E-7718A4B80369}" type="pres">
      <dgm:prSet presAssocID="{A26FB798-2F4A-4211-A693-B03D1A1F0412}" presName="rootConnector" presStyleLbl="node3" presStyleIdx="0" presStyleCnt="5"/>
      <dgm:spPr/>
    </dgm:pt>
    <dgm:pt modelId="{487F7B0B-95B6-4C81-B028-5649BE22BB9A}" type="pres">
      <dgm:prSet presAssocID="{A26FB798-2F4A-4211-A693-B03D1A1F0412}" presName="hierChild4" presStyleCnt="0"/>
      <dgm:spPr/>
    </dgm:pt>
    <dgm:pt modelId="{FC1D26EE-C479-45AD-BEFA-35795C3339BC}" type="pres">
      <dgm:prSet presAssocID="{A26FB798-2F4A-4211-A693-B03D1A1F0412}" presName="hierChild5" presStyleCnt="0"/>
      <dgm:spPr/>
    </dgm:pt>
    <dgm:pt modelId="{94BF0C87-44FB-406B-B41B-C7D5701011D9}" type="pres">
      <dgm:prSet presAssocID="{324D163E-680D-4CCF-92F4-48A37E377084}" presName="Name37" presStyleLbl="parChTrans1D3" presStyleIdx="1" presStyleCnt="5"/>
      <dgm:spPr/>
    </dgm:pt>
    <dgm:pt modelId="{95232DAC-0792-4872-883F-CC510376C492}" type="pres">
      <dgm:prSet presAssocID="{1F150B23-8CDE-46BF-A04B-D4FAFB1777E7}" presName="hierRoot2" presStyleCnt="0">
        <dgm:presLayoutVars>
          <dgm:hierBranch val="init"/>
        </dgm:presLayoutVars>
      </dgm:prSet>
      <dgm:spPr/>
    </dgm:pt>
    <dgm:pt modelId="{A150A2A3-E74E-409E-8BD7-384F4E3C78D8}" type="pres">
      <dgm:prSet presAssocID="{1F150B23-8CDE-46BF-A04B-D4FAFB1777E7}" presName="rootComposite" presStyleCnt="0"/>
      <dgm:spPr/>
    </dgm:pt>
    <dgm:pt modelId="{B90EB7BB-F459-4DC4-BAC1-73C0DC9AA707}" type="pres">
      <dgm:prSet presAssocID="{1F150B23-8CDE-46BF-A04B-D4FAFB1777E7}" presName="rootText" presStyleLbl="node3" presStyleIdx="1" presStyleCnt="5">
        <dgm:presLayoutVars>
          <dgm:chPref val="3"/>
        </dgm:presLayoutVars>
      </dgm:prSet>
      <dgm:spPr/>
    </dgm:pt>
    <dgm:pt modelId="{64A0AF8B-7D86-4D06-B6B5-6CA5C978061E}" type="pres">
      <dgm:prSet presAssocID="{1F150B23-8CDE-46BF-A04B-D4FAFB1777E7}" presName="rootConnector" presStyleLbl="node3" presStyleIdx="1" presStyleCnt="5"/>
      <dgm:spPr/>
    </dgm:pt>
    <dgm:pt modelId="{055CAC4D-554B-4BD6-B1A7-E72E2B9EA385}" type="pres">
      <dgm:prSet presAssocID="{1F150B23-8CDE-46BF-A04B-D4FAFB1777E7}" presName="hierChild4" presStyleCnt="0"/>
      <dgm:spPr/>
    </dgm:pt>
    <dgm:pt modelId="{28AA12E7-547B-431F-A80E-22644195BDF1}" type="pres">
      <dgm:prSet presAssocID="{1F150B23-8CDE-46BF-A04B-D4FAFB1777E7}" presName="hierChild5" presStyleCnt="0"/>
      <dgm:spPr/>
    </dgm:pt>
    <dgm:pt modelId="{BE636EFA-1E02-4CD4-AD51-6293A1EBCCA3}" type="pres">
      <dgm:prSet presAssocID="{A8C1BA5B-CE63-4E14-996B-248A36BFB4A2}" presName="Name37" presStyleLbl="parChTrans1D3" presStyleIdx="2" presStyleCnt="5"/>
      <dgm:spPr/>
    </dgm:pt>
    <dgm:pt modelId="{ACA7C9E1-D4B9-466B-8DDE-6CC8B6B32FE9}" type="pres">
      <dgm:prSet presAssocID="{33D0D0B5-866D-46DA-B174-E061FB813221}" presName="hierRoot2" presStyleCnt="0">
        <dgm:presLayoutVars>
          <dgm:hierBranch val="init"/>
        </dgm:presLayoutVars>
      </dgm:prSet>
      <dgm:spPr/>
    </dgm:pt>
    <dgm:pt modelId="{638636A6-E623-4C50-916A-731339983AEA}" type="pres">
      <dgm:prSet presAssocID="{33D0D0B5-866D-46DA-B174-E061FB813221}" presName="rootComposite" presStyleCnt="0"/>
      <dgm:spPr/>
    </dgm:pt>
    <dgm:pt modelId="{123DBE17-B526-4596-90AF-7816A72A877C}" type="pres">
      <dgm:prSet presAssocID="{33D0D0B5-866D-46DA-B174-E061FB813221}" presName="rootText" presStyleLbl="node3" presStyleIdx="2" presStyleCnt="5">
        <dgm:presLayoutVars>
          <dgm:chPref val="3"/>
        </dgm:presLayoutVars>
      </dgm:prSet>
      <dgm:spPr/>
    </dgm:pt>
    <dgm:pt modelId="{0FB7FB54-BD9B-4F60-8466-7102702ACE8D}" type="pres">
      <dgm:prSet presAssocID="{33D0D0B5-866D-46DA-B174-E061FB813221}" presName="rootConnector" presStyleLbl="node3" presStyleIdx="2" presStyleCnt="5"/>
      <dgm:spPr/>
    </dgm:pt>
    <dgm:pt modelId="{79EB5217-175C-414F-A926-AF8BC9EC46DE}" type="pres">
      <dgm:prSet presAssocID="{33D0D0B5-866D-46DA-B174-E061FB813221}" presName="hierChild4" presStyleCnt="0"/>
      <dgm:spPr/>
    </dgm:pt>
    <dgm:pt modelId="{BBBF134F-2FEC-470F-A61C-FBEDB4E98323}" type="pres">
      <dgm:prSet presAssocID="{33D0D0B5-866D-46DA-B174-E061FB813221}" presName="hierChild5" presStyleCnt="0"/>
      <dgm:spPr/>
    </dgm:pt>
    <dgm:pt modelId="{5AA351EE-501C-4222-B4B4-704F838CA283}" type="pres">
      <dgm:prSet presAssocID="{CF983236-25A6-44D3-95FD-A1FDBE8F8D67}" presName="hierChild5" presStyleCnt="0"/>
      <dgm:spPr/>
    </dgm:pt>
    <dgm:pt modelId="{BD7C675B-63DC-4D20-8AB1-4B0009D0F619}" type="pres">
      <dgm:prSet presAssocID="{857FEF93-2555-47E5-A5D3-4ED61B4EF760}" presName="Name37" presStyleLbl="parChTrans1D2" presStyleIdx="1" presStyleCnt="2"/>
      <dgm:spPr/>
    </dgm:pt>
    <dgm:pt modelId="{6EDF5A57-147D-4ECD-9211-3F94D998EE0C}" type="pres">
      <dgm:prSet presAssocID="{F53A51B4-5620-4B2C-9E45-641F9582602B}" presName="hierRoot2" presStyleCnt="0">
        <dgm:presLayoutVars>
          <dgm:hierBranch val="init"/>
        </dgm:presLayoutVars>
      </dgm:prSet>
      <dgm:spPr/>
    </dgm:pt>
    <dgm:pt modelId="{F9C20B6A-0AE2-4A5A-A9A3-E6781F62C022}" type="pres">
      <dgm:prSet presAssocID="{F53A51B4-5620-4B2C-9E45-641F9582602B}" presName="rootComposite" presStyleCnt="0"/>
      <dgm:spPr/>
    </dgm:pt>
    <dgm:pt modelId="{71C81484-E691-4B6F-814F-687003097CC5}" type="pres">
      <dgm:prSet presAssocID="{F53A51B4-5620-4B2C-9E45-641F9582602B}" presName="rootText" presStyleLbl="node2" presStyleIdx="1" presStyleCnt="2">
        <dgm:presLayoutVars>
          <dgm:chPref val="3"/>
        </dgm:presLayoutVars>
      </dgm:prSet>
      <dgm:spPr/>
    </dgm:pt>
    <dgm:pt modelId="{A7460B82-4BF3-4F18-A92B-AF3CE8058893}" type="pres">
      <dgm:prSet presAssocID="{F53A51B4-5620-4B2C-9E45-641F9582602B}" presName="rootConnector" presStyleLbl="node2" presStyleIdx="1" presStyleCnt="2"/>
      <dgm:spPr/>
    </dgm:pt>
    <dgm:pt modelId="{30D41EC6-8B01-407E-BB24-1C1D403526E9}" type="pres">
      <dgm:prSet presAssocID="{F53A51B4-5620-4B2C-9E45-641F9582602B}" presName="hierChild4" presStyleCnt="0"/>
      <dgm:spPr/>
    </dgm:pt>
    <dgm:pt modelId="{EC13D678-2E4E-4D28-8106-CB3F1546F524}" type="pres">
      <dgm:prSet presAssocID="{C7F08E63-F9BB-4B48-B77D-82FB60258868}" presName="Name37" presStyleLbl="parChTrans1D3" presStyleIdx="3" presStyleCnt="5"/>
      <dgm:spPr/>
    </dgm:pt>
    <dgm:pt modelId="{41604747-CA7A-4DCB-8815-C06A3B891442}" type="pres">
      <dgm:prSet presAssocID="{7D89F434-DF98-40C0-8A2D-BF31660E3B8A}" presName="hierRoot2" presStyleCnt="0">
        <dgm:presLayoutVars>
          <dgm:hierBranch val="init"/>
        </dgm:presLayoutVars>
      </dgm:prSet>
      <dgm:spPr/>
    </dgm:pt>
    <dgm:pt modelId="{AE71F5F9-6C3D-4F3D-9664-10EE7E84D40B}" type="pres">
      <dgm:prSet presAssocID="{7D89F434-DF98-40C0-8A2D-BF31660E3B8A}" presName="rootComposite" presStyleCnt="0"/>
      <dgm:spPr/>
    </dgm:pt>
    <dgm:pt modelId="{9442E703-DCF6-434D-BE32-2AA386BDFDE2}" type="pres">
      <dgm:prSet presAssocID="{7D89F434-DF98-40C0-8A2D-BF31660E3B8A}" presName="rootText" presStyleLbl="node3" presStyleIdx="3" presStyleCnt="5">
        <dgm:presLayoutVars>
          <dgm:chPref val="3"/>
        </dgm:presLayoutVars>
      </dgm:prSet>
      <dgm:spPr/>
    </dgm:pt>
    <dgm:pt modelId="{4E12A324-223D-4501-8655-B70E5EE8FC55}" type="pres">
      <dgm:prSet presAssocID="{7D89F434-DF98-40C0-8A2D-BF31660E3B8A}" presName="rootConnector" presStyleLbl="node3" presStyleIdx="3" presStyleCnt="5"/>
      <dgm:spPr/>
    </dgm:pt>
    <dgm:pt modelId="{15EB304D-D442-47DC-91F8-F64ED5B3008F}" type="pres">
      <dgm:prSet presAssocID="{7D89F434-DF98-40C0-8A2D-BF31660E3B8A}" presName="hierChild4" presStyleCnt="0"/>
      <dgm:spPr/>
    </dgm:pt>
    <dgm:pt modelId="{C69A7990-E3D0-48D0-B791-847C7460CD05}" type="pres">
      <dgm:prSet presAssocID="{7D89F434-DF98-40C0-8A2D-BF31660E3B8A}" presName="hierChild5" presStyleCnt="0"/>
      <dgm:spPr/>
    </dgm:pt>
    <dgm:pt modelId="{E39AD968-7535-42CC-9D79-1C055DAA6426}" type="pres">
      <dgm:prSet presAssocID="{1E1F908A-DF46-4FCE-9EA1-B6BF3264D5AF}" presName="Name37" presStyleLbl="parChTrans1D3" presStyleIdx="4" presStyleCnt="5"/>
      <dgm:spPr/>
    </dgm:pt>
    <dgm:pt modelId="{13B0BABF-8866-4BA2-B03F-B242ADE299E2}" type="pres">
      <dgm:prSet presAssocID="{50420026-6A84-4560-8DD4-BB6C6D98FF90}" presName="hierRoot2" presStyleCnt="0">
        <dgm:presLayoutVars>
          <dgm:hierBranch val="init"/>
        </dgm:presLayoutVars>
      </dgm:prSet>
      <dgm:spPr/>
    </dgm:pt>
    <dgm:pt modelId="{15A43C79-A774-42B9-A348-EF9BEA29DA09}" type="pres">
      <dgm:prSet presAssocID="{50420026-6A84-4560-8DD4-BB6C6D98FF90}" presName="rootComposite" presStyleCnt="0"/>
      <dgm:spPr/>
    </dgm:pt>
    <dgm:pt modelId="{1A5CD634-6236-47C1-AACD-586554364B11}" type="pres">
      <dgm:prSet presAssocID="{50420026-6A84-4560-8DD4-BB6C6D98FF90}" presName="rootText" presStyleLbl="node3" presStyleIdx="4" presStyleCnt="5">
        <dgm:presLayoutVars>
          <dgm:chPref val="3"/>
        </dgm:presLayoutVars>
      </dgm:prSet>
      <dgm:spPr/>
    </dgm:pt>
    <dgm:pt modelId="{1C793DC8-793A-4BAD-B4D3-19EA145A40F2}" type="pres">
      <dgm:prSet presAssocID="{50420026-6A84-4560-8DD4-BB6C6D98FF90}" presName="rootConnector" presStyleLbl="node3" presStyleIdx="4" presStyleCnt="5"/>
      <dgm:spPr/>
    </dgm:pt>
    <dgm:pt modelId="{B80A3064-823B-4261-918B-1F7BB9C7B4C7}" type="pres">
      <dgm:prSet presAssocID="{50420026-6A84-4560-8DD4-BB6C6D98FF90}" presName="hierChild4" presStyleCnt="0"/>
      <dgm:spPr/>
    </dgm:pt>
    <dgm:pt modelId="{8176F1E4-CAA8-4395-B51F-FC252F683349}" type="pres">
      <dgm:prSet presAssocID="{50420026-6A84-4560-8DD4-BB6C6D98FF90}" presName="hierChild5" presStyleCnt="0"/>
      <dgm:spPr/>
    </dgm:pt>
    <dgm:pt modelId="{F082713D-7AC6-420F-8963-84935F8D3509}" type="pres">
      <dgm:prSet presAssocID="{F53A51B4-5620-4B2C-9E45-641F9582602B}" presName="hierChild5" presStyleCnt="0"/>
      <dgm:spPr/>
    </dgm:pt>
    <dgm:pt modelId="{F0B8686B-30AA-49C9-8D1C-042066A938F8}" type="pres">
      <dgm:prSet presAssocID="{906932E3-D764-48E0-A8FA-C60A7C919B56}" presName="hierChild3" presStyleCnt="0"/>
      <dgm:spPr/>
    </dgm:pt>
  </dgm:ptLst>
  <dgm:cxnLst>
    <dgm:cxn modelId="{FF0FBB08-895D-4AB6-AAE7-7C8023129C23}" type="presOf" srcId="{C7F08E63-F9BB-4B48-B77D-82FB60258868}" destId="{EC13D678-2E4E-4D28-8106-CB3F1546F524}" srcOrd="0" destOrd="0" presId="urn:microsoft.com/office/officeart/2005/8/layout/orgChart1"/>
    <dgm:cxn modelId="{3175F20C-7F73-4B7A-B654-2841080ADD10}" type="presOf" srcId="{6A651561-1C3A-40A1-8442-4E816804096D}" destId="{023DCEC3-9D3B-4165-B63D-F19B6A97DED3}" srcOrd="0" destOrd="0" presId="urn:microsoft.com/office/officeart/2005/8/layout/orgChart1"/>
    <dgm:cxn modelId="{AC8B9C0E-731B-4626-9D14-F236B536B0D8}" srcId="{F53A51B4-5620-4B2C-9E45-641F9582602B}" destId="{50420026-6A84-4560-8DD4-BB6C6D98FF90}" srcOrd="1" destOrd="0" parTransId="{1E1F908A-DF46-4FCE-9EA1-B6BF3264D5AF}" sibTransId="{2D2EFFDD-60B6-492A-82B3-CC2AFBB5D310}"/>
    <dgm:cxn modelId="{F2AD2211-EDC8-4952-9734-874BCCC6A169}" type="presOf" srcId="{324D163E-680D-4CCF-92F4-48A37E377084}" destId="{94BF0C87-44FB-406B-B41B-C7D5701011D9}" srcOrd="0" destOrd="0" presId="urn:microsoft.com/office/officeart/2005/8/layout/orgChart1"/>
    <dgm:cxn modelId="{FD12F115-BC03-4B04-84CC-2C2A982A2527}" type="presOf" srcId="{906932E3-D764-48E0-A8FA-C60A7C919B56}" destId="{F511313E-0A7A-4AFB-8A54-A71F4E83DB45}" srcOrd="1" destOrd="0" presId="urn:microsoft.com/office/officeart/2005/8/layout/orgChart1"/>
    <dgm:cxn modelId="{32F68F17-E88B-4040-9EB1-59BAEDA8E3A7}" type="presOf" srcId="{857FEF93-2555-47E5-A5D3-4ED61B4EF760}" destId="{BD7C675B-63DC-4D20-8AB1-4B0009D0F619}" srcOrd="0" destOrd="0" presId="urn:microsoft.com/office/officeart/2005/8/layout/orgChart1"/>
    <dgm:cxn modelId="{83888318-362E-4766-B6C9-B26581D0918F}" srcId="{F53A51B4-5620-4B2C-9E45-641F9582602B}" destId="{7D89F434-DF98-40C0-8A2D-BF31660E3B8A}" srcOrd="0" destOrd="0" parTransId="{C7F08E63-F9BB-4B48-B77D-82FB60258868}" sibTransId="{B1E9EECF-976A-41BE-82C9-0C6ABAB9FC4D}"/>
    <dgm:cxn modelId="{CEFB181E-6619-4867-A364-49EE8A181DD1}" type="presOf" srcId="{906932E3-D764-48E0-A8FA-C60A7C919B56}" destId="{5C7E1EB4-9A41-4F2B-8231-0795609B4CA7}" srcOrd="0" destOrd="0" presId="urn:microsoft.com/office/officeart/2005/8/layout/orgChart1"/>
    <dgm:cxn modelId="{F254D328-5E56-4FCA-8206-46DE0E1F1CC0}" type="presOf" srcId="{F53A51B4-5620-4B2C-9E45-641F9582602B}" destId="{A7460B82-4BF3-4F18-A92B-AF3CE8058893}" srcOrd="1" destOrd="0" presId="urn:microsoft.com/office/officeart/2005/8/layout/orgChart1"/>
    <dgm:cxn modelId="{A8FCAD40-0489-4F3D-AA50-B994FFF4D734}" type="presOf" srcId="{1F150B23-8CDE-46BF-A04B-D4FAFB1777E7}" destId="{64A0AF8B-7D86-4D06-B6B5-6CA5C978061E}" srcOrd="1" destOrd="0" presId="urn:microsoft.com/office/officeart/2005/8/layout/orgChart1"/>
    <dgm:cxn modelId="{8BED0D60-75D0-4A88-891B-5D59223583CA}" type="presOf" srcId="{33D0D0B5-866D-46DA-B174-E061FB813221}" destId="{123DBE17-B526-4596-90AF-7816A72A877C}" srcOrd="0" destOrd="0" presId="urn:microsoft.com/office/officeart/2005/8/layout/orgChart1"/>
    <dgm:cxn modelId="{154F2260-4CF9-4049-B1AA-3B6C38CE6E46}" type="presOf" srcId="{F53A51B4-5620-4B2C-9E45-641F9582602B}" destId="{71C81484-E691-4B6F-814F-687003097CC5}" srcOrd="0" destOrd="0" presId="urn:microsoft.com/office/officeart/2005/8/layout/orgChart1"/>
    <dgm:cxn modelId="{67EA6670-30C3-4AFD-AF5C-BF5DABDF1194}" type="presOf" srcId="{7D89F434-DF98-40C0-8A2D-BF31660E3B8A}" destId="{9442E703-DCF6-434D-BE32-2AA386BDFDE2}" srcOrd="0" destOrd="0" presId="urn:microsoft.com/office/officeart/2005/8/layout/orgChart1"/>
    <dgm:cxn modelId="{C668B252-E152-447B-9463-DE5E6BFF4FD9}" type="presOf" srcId="{50420026-6A84-4560-8DD4-BB6C6D98FF90}" destId="{1C793DC8-793A-4BAD-B4D3-19EA145A40F2}" srcOrd="1" destOrd="0" presId="urn:microsoft.com/office/officeart/2005/8/layout/orgChart1"/>
    <dgm:cxn modelId="{18C97F56-FD05-4C76-AA0E-4644A94219C4}" type="presOf" srcId="{C176F927-CA4C-4B44-A732-09CFD2BD1077}" destId="{24B1E3BE-7CE3-40CD-BF46-34FA2067CA64}" srcOrd="0" destOrd="0" presId="urn:microsoft.com/office/officeart/2005/8/layout/orgChart1"/>
    <dgm:cxn modelId="{5190015A-41C6-491D-99F8-7473C38EB823}" type="presOf" srcId="{A26FB798-2F4A-4211-A693-B03D1A1F0412}" destId="{728BC52F-29DA-40D3-931E-7718A4B80369}" srcOrd="1" destOrd="0" presId="urn:microsoft.com/office/officeart/2005/8/layout/orgChart1"/>
    <dgm:cxn modelId="{476DD45A-AD84-4946-8FC5-604CC762C140}" type="presOf" srcId="{50420026-6A84-4560-8DD4-BB6C6D98FF90}" destId="{1A5CD634-6236-47C1-AACD-586554364B11}" srcOrd="0" destOrd="0" presId="urn:microsoft.com/office/officeart/2005/8/layout/orgChart1"/>
    <dgm:cxn modelId="{CCA8927E-2A9A-4289-8384-294F02731EE1}" type="presOf" srcId="{33D0D0B5-866D-46DA-B174-E061FB813221}" destId="{0FB7FB54-BD9B-4F60-8466-7102702ACE8D}" srcOrd="1" destOrd="0" presId="urn:microsoft.com/office/officeart/2005/8/layout/orgChart1"/>
    <dgm:cxn modelId="{0DD4B885-87CE-48F5-80F2-8D552B3A2349}" type="presOf" srcId="{1E1F908A-DF46-4FCE-9EA1-B6BF3264D5AF}" destId="{E39AD968-7535-42CC-9D79-1C055DAA6426}" srcOrd="0" destOrd="0" presId="urn:microsoft.com/office/officeart/2005/8/layout/orgChart1"/>
    <dgm:cxn modelId="{18CD5E90-B93A-47B5-9886-84913DFFB7F1}" srcId="{CF983236-25A6-44D3-95FD-A1FDBE8F8D67}" destId="{1F150B23-8CDE-46BF-A04B-D4FAFB1777E7}" srcOrd="1" destOrd="0" parTransId="{324D163E-680D-4CCF-92F4-48A37E377084}" sibTransId="{B8D031A8-98BE-44CA-91F3-023710D25622}"/>
    <dgm:cxn modelId="{8A6C8491-F9F8-4BB2-B81C-C33B219BEB16}" type="presOf" srcId="{671B9712-AFE1-4D5D-BC81-E5DE8EAC6946}" destId="{3722555F-18CC-4778-9E25-34AF06014E9C}" srcOrd="0" destOrd="0" presId="urn:microsoft.com/office/officeart/2005/8/layout/orgChart1"/>
    <dgm:cxn modelId="{33E7F899-48F1-4232-9159-9EF9310113F7}" srcId="{CF983236-25A6-44D3-95FD-A1FDBE8F8D67}" destId="{33D0D0B5-866D-46DA-B174-E061FB813221}" srcOrd="2" destOrd="0" parTransId="{A8C1BA5B-CE63-4E14-996B-248A36BFB4A2}" sibTransId="{D9E1ED02-13BD-4697-B23D-2AB08ABBB976}"/>
    <dgm:cxn modelId="{2CAC7EAA-F2FA-45FD-98CF-8D715400B0D4}" srcId="{CF983236-25A6-44D3-95FD-A1FDBE8F8D67}" destId="{A26FB798-2F4A-4211-A693-B03D1A1F0412}" srcOrd="0" destOrd="0" parTransId="{C176F927-CA4C-4B44-A732-09CFD2BD1077}" sibTransId="{F04DBBFD-4D23-45C6-87F9-9BA573A97887}"/>
    <dgm:cxn modelId="{6CCF4CB2-E8B6-44B1-B8FF-B13FD5A21930}" srcId="{671B9712-AFE1-4D5D-BC81-E5DE8EAC6946}" destId="{906932E3-D764-48E0-A8FA-C60A7C919B56}" srcOrd="0" destOrd="0" parTransId="{F2BDE05D-5BA1-46A2-A87E-86359E9A6C40}" sibTransId="{8A2B9E9F-968C-46A0-80EB-9D78753C8065}"/>
    <dgm:cxn modelId="{C5A45ABA-6602-490E-88D2-0B1AC9B7F08D}" type="presOf" srcId="{A8C1BA5B-CE63-4E14-996B-248A36BFB4A2}" destId="{BE636EFA-1E02-4CD4-AD51-6293A1EBCCA3}" srcOrd="0" destOrd="0" presId="urn:microsoft.com/office/officeart/2005/8/layout/orgChart1"/>
    <dgm:cxn modelId="{B1FFCBBA-2D2F-4551-B7C9-3EA4D8012068}" type="presOf" srcId="{1F150B23-8CDE-46BF-A04B-D4FAFB1777E7}" destId="{B90EB7BB-F459-4DC4-BAC1-73C0DC9AA707}" srcOrd="0" destOrd="0" presId="urn:microsoft.com/office/officeart/2005/8/layout/orgChart1"/>
    <dgm:cxn modelId="{7E224AC3-8B89-421E-A335-D1945455F250}" type="presOf" srcId="{CF983236-25A6-44D3-95FD-A1FDBE8F8D67}" destId="{C5521BB7-CBEC-47D5-81C3-A56A0E1CC237}" srcOrd="0" destOrd="0" presId="urn:microsoft.com/office/officeart/2005/8/layout/orgChart1"/>
    <dgm:cxn modelId="{F4F959C3-0494-4EE2-9E10-09EA1969C9E4}" srcId="{906932E3-D764-48E0-A8FA-C60A7C919B56}" destId="{F53A51B4-5620-4B2C-9E45-641F9582602B}" srcOrd="1" destOrd="0" parTransId="{857FEF93-2555-47E5-A5D3-4ED61B4EF760}" sibTransId="{A0E86A66-E214-420D-86A7-0CCE48AFF0C7}"/>
    <dgm:cxn modelId="{9ED57EC7-F1E3-40E6-B1B4-6BA6420D99AB}" type="presOf" srcId="{7D89F434-DF98-40C0-8A2D-BF31660E3B8A}" destId="{4E12A324-223D-4501-8655-B70E5EE8FC55}" srcOrd="1" destOrd="0" presId="urn:microsoft.com/office/officeart/2005/8/layout/orgChart1"/>
    <dgm:cxn modelId="{40626DDC-6AFB-4B0B-867A-0BA0AFA45E2A}" srcId="{906932E3-D764-48E0-A8FA-C60A7C919B56}" destId="{CF983236-25A6-44D3-95FD-A1FDBE8F8D67}" srcOrd="0" destOrd="0" parTransId="{6A651561-1C3A-40A1-8442-4E816804096D}" sibTransId="{A2C96897-8FF1-4CE9-8930-68B5DFE15141}"/>
    <dgm:cxn modelId="{B279F4E3-0D4D-402B-B814-84B263559818}" type="presOf" srcId="{CF983236-25A6-44D3-95FD-A1FDBE8F8D67}" destId="{DCF676A9-724B-413F-870F-A9BD20C3D661}" srcOrd="1" destOrd="0" presId="urn:microsoft.com/office/officeart/2005/8/layout/orgChart1"/>
    <dgm:cxn modelId="{C6C933F7-14D4-4538-BB8B-6E19CA916612}" type="presOf" srcId="{A26FB798-2F4A-4211-A693-B03D1A1F0412}" destId="{158C24DF-35FC-454C-B7AA-10CCDEC68551}" srcOrd="0" destOrd="0" presId="urn:microsoft.com/office/officeart/2005/8/layout/orgChart1"/>
    <dgm:cxn modelId="{EE15EA26-E23A-48A1-9BA1-DB6A9132C61D}" type="presParOf" srcId="{3722555F-18CC-4778-9E25-34AF06014E9C}" destId="{4095CBDC-747D-41F5-9C62-63D326561A73}" srcOrd="0" destOrd="0" presId="urn:microsoft.com/office/officeart/2005/8/layout/orgChart1"/>
    <dgm:cxn modelId="{42002F1D-0CCD-416D-9EC3-E2C9EC5B06C0}" type="presParOf" srcId="{4095CBDC-747D-41F5-9C62-63D326561A73}" destId="{E6DD8399-A85D-447B-B74B-EFA4D00579D1}" srcOrd="0" destOrd="0" presId="urn:microsoft.com/office/officeart/2005/8/layout/orgChart1"/>
    <dgm:cxn modelId="{42EFD1B2-D9B0-4A8E-9C65-5CD3EC35F54F}" type="presParOf" srcId="{E6DD8399-A85D-447B-B74B-EFA4D00579D1}" destId="{5C7E1EB4-9A41-4F2B-8231-0795609B4CA7}" srcOrd="0" destOrd="0" presId="urn:microsoft.com/office/officeart/2005/8/layout/orgChart1"/>
    <dgm:cxn modelId="{850FFDCB-C3F6-4ACA-AD3E-3359927D05B7}" type="presParOf" srcId="{E6DD8399-A85D-447B-B74B-EFA4D00579D1}" destId="{F511313E-0A7A-4AFB-8A54-A71F4E83DB45}" srcOrd="1" destOrd="0" presId="urn:microsoft.com/office/officeart/2005/8/layout/orgChart1"/>
    <dgm:cxn modelId="{2DCA5FFE-EC40-4A05-8E92-E1C7CF75BB05}" type="presParOf" srcId="{4095CBDC-747D-41F5-9C62-63D326561A73}" destId="{CFEFDBEB-60C9-443A-B9B3-CEB6AA3F37DB}" srcOrd="1" destOrd="0" presId="urn:microsoft.com/office/officeart/2005/8/layout/orgChart1"/>
    <dgm:cxn modelId="{3193322B-096F-4AA6-99F1-4F5BADE41CAE}" type="presParOf" srcId="{CFEFDBEB-60C9-443A-B9B3-CEB6AA3F37DB}" destId="{023DCEC3-9D3B-4165-B63D-F19B6A97DED3}" srcOrd="0" destOrd="0" presId="urn:microsoft.com/office/officeart/2005/8/layout/orgChart1"/>
    <dgm:cxn modelId="{8F1E44DD-A673-493E-B783-E4743B3D5506}" type="presParOf" srcId="{CFEFDBEB-60C9-443A-B9B3-CEB6AA3F37DB}" destId="{B1B4D7C7-929A-4AAD-83D8-7F76DC9679A3}" srcOrd="1" destOrd="0" presId="urn:microsoft.com/office/officeart/2005/8/layout/orgChart1"/>
    <dgm:cxn modelId="{01EE1BE2-0284-43AE-ADAB-7EB443557D26}" type="presParOf" srcId="{B1B4D7C7-929A-4AAD-83D8-7F76DC9679A3}" destId="{D8470AEF-0D12-4DD6-A759-728E9205E25D}" srcOrd="0" destOrd="0" presId="urn:microsoft.com/office/officeart/2005/8/layout/orgChart1"/>
    <dgm:cxn modelId="{B9845D5E-798C-4D1A-8768-C3BF47AC0196}" type="presParOf" srcId="{D8470AEF-0D12-4DD6-A759-728E9205E25D}" destId="{C5521BB7-CBEC-47D5-81C3-A56A0E1CC237}" srcOrd="0" destOrd="0" presId="urn:microsoft.com/office/officeart/2005/8/layout/orgChart1"/>
    <dgm:cxn modelId="{1270EEF9-25FB-4312-8AA3-9626CBE0E211}" type="presParOf" srcId="{D8470AEF-0D12-4DD6-A759-728E9205E25D}" destId="{DCF676A9-724B-413F-870F-A9BD20C3D661}" srcOrd="1" destOrd="0" presId="urn:microsoft.com/office/officeart/2005/8/layout/orgChart1"/>
    <dgm:cxn modelId="{E29D1B66-61D8-49EE-AC73-02C2E9AD2B66}" type="presParOf" srcId="{B1B4D7C7-929A-4AAD-83D8-7F76DC9679A3}" destId="{D1BBE992-29FE-484F-85B1-ABC50FB3F9AD}" srcOrd="1" destOrd="0" presId="urn:microsoft.com/office/officeart/2005/8/layout/orgChart1"/>
    <dgm:cxn modelId="{E638031F-057E-46A8-AD99-1126DD90009E}" type="presParOf" srcId="{D1BBE992-29FE-484F-85B1-ABC50FB3F9AD}" destId="{24B1E3BE-7CE3-40CD-BF46-34FA2067CA64}" srcOrd="0" destOrd="0" presId="urn:microsoft.com/office/officeart/2005/8/layout/orgChart1"/>
    <dgm:cxn modelId="{59793642-59E4-4BA9-916E-44EE988D89B9}" type="presParOf" srcId="{D1BBE992-29FE-484F-85B1-ABC50FB3F9AD}" destId="{147B2045-7466-44CB-9CA2-7FD887D7B199}" srcOrd="1" destOrd="0" presId="urn:microsoft.com/office/officeart/2005/8/layout/orgChart1"/>
    <dgm:cxn modelId="{B0375610-FD61-490F-9740-29BC8F9D8F47}" type="presParOf" srcId="{147B2045-7466-44CB-9CA2-7FD887D7B199}" destId="{468E64F7-58C2-426D-A461-A8D22CF4ACD1}" srcOrd="0" destOrd="0" presId="urn:microsoft.com/office/officeart/2005/8/layout/orgChart1"/>
    <dgm:cxn modelId="{8D450395-A1CF-48F8-8D4D-262111775953}" type="presParOf" srcId="{468E64F7-58C2-426D-A461-A8D22CF4ACD1}" destId="{158C24DF-35FC-454C-B7AA-10CCDEC68551}" srcOrd="0" destOrd="0" presId="urn:microsoft.com/office/officeart/2005/8/layout/orgChart1"/>
    <dgm:cxn modelId="{C36F7A69-4FFC-4943-B2E4-61DB54908F4C}" type="presParOf" srcId="{468E64F7-58C2-426D-A461-A8D22CF4ACD1}" destId="{728BC52F-29DA-40D3-931E-7718A4B80369}" srcOrd="1" destOrd="0" presId="urn:microsoft.com/office/officeart/2005/8/layout/orgChart1"/>
    <dgm:cxn modelId="{5CC4ACB4-DFBD-45A1-A14F-288F8E28F860}" type="presParOf" srcId="{147B2045-7466-44CB-9CA2-7FD887D7B199}" destId="{487F7B0B-95B6-4C81-B028-5649BE22BB9A}" srcOrd="1" destOrd="0" presId="urn:microsoft.com/office/officeart/2005/8/layout/orgChart1"/>
    <dgm:cxn modelId="{BD98AB59-634E-439A-816D-2DECE51802E3}" type="presParOf" srcId="{147B2045-7466-44CB-9CA2-7FD887D7B199}" destId="{FC1D26EE-C479-45AD-BEFA-35795C3339BC}" srcOrd="2" destOrd="0" presId="urn:microsoft.com/office/officeart/2005/8/layout/orgChart1"/>
    <dgm:cxn modelId="{D0C412DA-AF22-43BE-BB0F-FD5206F0F1CA}" type="presParOf" srcId="{D1BBE992-29FE-484F-85B1-ABC50FB3F9AD}" destId="{94BF0C87-44FB-406B-B41B-C7D5701011D9}" srcOrd="2" destOrd="0" presId="urn:microsoft.com/office/officeart/2005/8/layout/orgChart1"/>
    <dgm:cxn modelId="{C6518EDB-AFE4-45D8-8C46-3E0123E36124}" type="presParOf" srcId="{D1BBE992-29FE-484F-85B1-ABC50FB3F9AD}" destId="{95232DAC-0792-4872-883F-CC510376C492}" srcOrd="3" destOrd="0" presId="urn:microsoft.com/office/officeart/2005/8/layout/orgChart1"/>
    <dgm:cxn modelId="{5BA9ED60-C51A-40E8-A352-7605AB5D48C3}" type="presParOf" srcId="{95232DAC-0792-4872-883F-CC510376C492}" destId="{A150A2A3-E74E-409E-8BD7-384F4E3C78D8}" srcOrd="0" destOrd="0" presId="urn:microsoft.com/office/officeart/2005/8/layout/orgChart1"/>
    <dgm:cxn modelId="{F8828B80-3D52-41C2-848C-1B2A173BAF45}" type="presParOf" srcId="{A150A2A3-E74E-409E-8BD7-384F4E3C78D8}" destId="{B90EB7BB-F459-4DC4-BAC1-73C0DC9AA707}" srcOrd="0" destOrd="0" presId="urn:microsoft.com/office/officeart/2005/8/layout/orgChart1"/>
    <dgm:cxn modelId="{DF1C3361-B780-4246-951A-E4C484EC2488}" type="presParOf" srcId="{A150A2A3-E74E-409E-8BD7-384F4E3C78D8}" destId="{64A0AF8B-7D86-4D06-B6B5-6CA5C978061E}" srcOrd="1" destOrd="0" presId="urn:microsoft.com/office/officeart/2005/8/layout/orgChart1"/>
    <dgm:cxn modelId="{24F2597C-DBA1-455F-B49D-5EB05E980B64}" type="presParOf" srcId="{95232DAC-0792-4872-883F-CC510376C492}" destId="{055CAC4D-554B-4BD6-B1A7-E72E2B9EA385}" srcOrd="1" destOrd="0" presId="urn:microsoft.com/office/officeart/2005/8/layout/orgChart1"/>
    <dgm:cxn modelId="{0E3FCF08-D796-4372-885F-DBC283717FE0}" type="presParOf" srcId="{95232DAC-0792-4872-883F-CC510376C492}" destId="{28AA12E7-547B-431F-A80E-22644195BDF1}" srcOrd="2" destOrd="0" presId="urn:microsoft.com/office/officeart/2005/8/layout/orgChart1"/>
    <dgm:cxn modelId="{6A29408A-751E-4AA8-B453-07156A02FB57}" type="presParOf" srcId="{D1BBE992-29FE-484F-85B1-ABC50FB3F9AD}" destId="{BE636EFA-1E02-4CD4-AD51-6293A1EBCCA3}" srcOrd="4" destOrd="0" presId="urn:microsoft.com/office/officeart/2005/8/layout/orgChart1"/>
    <dgm:cxn modelId="{E1F267AB-04C0-46F1-8305-C7E07EABF8B9}" type="presParOf" srcId="{D1BBE992-29FE-484F-85B1-ABC50FB3F9AD}" destId="{ACA7C9E1-D4B9-466B-8DDE-6CC8B6B32FE9}" srcOrd="5" destOrd="0" presId="urn:microsoft.com/office/officeart/2005/8/layout/orgChart1"/>
    <dgm:cxn modelId="{AD4AAF00-A891-4B01-9F8F-F0D5FECDD100}" type="presParOf" srcId="{ACA7C9E1-D4B9-466B-8DDE-6CC8B6B32FE9}" destId="{638636A6-E623-4C50-916A-731339983AEA}" srcOrd="0" destOrd="0" presId="urn:microsoft.com/office/officeart/2005/8/layout/orgChart1"/>
    <dgm:cxn modelId="{05A62811-7188-4415-9816-CC832A1052DF}" type="presParOf" srcId="{638636A6-E623-4C50-916A-731339983AEA}" destId="{123DBE17-B526-4596-90AF-7816A72A877C}" srcOrd="0" destOrd="0" presId="urn:microsoft.com/office/officeart/2005/8/layout/orgChart1"/>
    <dgm:cxn modelId="{B5F33D47-6EEF-43DB-953A-9D543D012A1A}" type="presParOf" srcId="{638636A6-E623-4C50-916A-731339983AEA}" destId="{0FB7FB54-BD9B-4F60-8466-7102702ACE8D}" srcOrd="1" destOrd="0" presId="urn:microsoft.com/office/officeart/2005/8/layout/orgChart1"/>
    <dgm:cxn modelId="{B658874E-7ACC-4DF1-9CA9-00485C7A6688}" type="presParOf" srcId="{ACA7C9E1-D4B9-466B-8DDE-6CC8B6B32FE9}" destId="{79EB5217-175C-414F-A926-AF8BC9EC46DE}" srcOrd="1" destOrd="0" presId="urn:microsoft.com/office/officeart/2005/8/layout/orgChart1"/>
    <dgm:cxn modelId="{0D716E64-FFD5-4B8D-9108-D2FFC8803430}" type="presParOf" srcId="{ACA7C9E1-D4B9-466B-8DDE-6CC8B6B32FE9}" destId="{BBBF134F-2FEC-470F-A61C-FBEDB4E98323}" srcOrd="2" destOrd="0" presId="urn:microsoft.com/office/officeart/2005/8/layout/orgChart1"/>
    <dgm:cxn modelId="{A958BFF6-AE64-4B46-B7E2-D1B675284FC9}" type="presParOf" srcId="{B1B4D7C7-929A-4AAD-83D8-7F76DC9679A3}" destId="{5AA351EE-501C-4222-B4B4-704F838CA283}" srcOrd="2" destOrd="0" presId="urn:microsoft.com/office/officeart/2005/8/layout/orgChart1"/>
    <dgm:cxn modelId="{0AAA3CB7-F2D6-4369-BB37-D0EA188B47C0}" type="presParOf" srcId="{CFEFDBEB-60C9-443A-B9B3-CEB6AA3F37DB}" destId="{BD7C675B-63DC-4D20-8AB1-4B0009D0F619}" srcOrd="2" destOrd="0" presId="urn:microsoft.com/office/officeart/2005/8/layout/orgChart1"/>
    <dgm:cxn modelId="{25CAB058-8BCA-42BD-9FF8-68D360F947E7}" type="presParOf" srcId="{CFEFDBEB-60C9-443A-B9B3-CEB6AA3F37DB}" destId="{6EDF5A57-147D-4ECD-9211-3F94D998EE0C}" srcOrd="3" destOrd="0" presId="urn:microsoft.com/office/officeart/2005/8/layout/orgChart1"/>
    <dgm:cxn modelId="{F605CD1D-2B35-41C8-B389-B306F39A53EB}" type="presParOf" srcId="{6EDF5A57-147D-4ECD-9211-3F94D998EE0C}" destId="{F9C20B6A-0AE2-4A5A-A9A3-E6781F62C022}" srcOrd="0" destOrd="0" presId="urn:microsoft.com/office/officeart/2005/8/layout/orgChart1"/>
    <dgm:cxn modelId="{AF5EA182-4882-4BB2-B321-C926BF665E3A}" type="presParOf" srcId="{F9C20B6A-0AE2-4A5A-A9A3-E6781F62C022}" destId="{71C81484-E691-4B6F-814F-687003097CC5}" srcOrd="0" destOrd="0" presId="urn:microsoft.com/office/officeart/2005/8/layout/orgChart1"/>
    <dgm:cxn modelId="{5E006440-4BAE-44A4-A5BD-176D8410426D}" type="presParOf" srcId="{F9C20B6A-0AE2-4A5A-A9A3-E6781F62C022}" destId="{A7460B82-4BF3-4F18-A92B-AF3CE8058893}" srcOrd="1" destOrd="0" presId="urn:microsoft.com/office/officeart/2005/8/layout/orgChart1"/>
    <dgm:cxn modelId="{A84F976D-AAB4-46AF-BBA6-A7B900DEDAD4}" type="presParOf" srcId="{6EDF5A57-147D-4ECD-9211-3F94D998EE0C}" destId="{30D41EC6-8B01-407E-BB24-1C1D403526E9}" srcOrd="1" destOrd="0" presId="urn:microsoft.com/office/officeart/2005/8/layout/orgChart1"/>
    <dgm:cxn modelId="{7AF5ED12-C544-445E-8A05-781EF4C8819D}" type="presParOf" srcId="{30D41EC6-8B01-407E-BB24-1C1D403526E9}" destId="{EC13D678-2E4E-4D28-8106-CB3F1546F524}" srcOrd="0" destOrd="0" presId="urn:microsoft.com/office/officeart/2005/8/layout/orgChart1"/>
    <dgm:cxn modelId="{659EA710-EFCF-49FB-9767-541434D1C4B2}" type="presParOf" srcId="{30D41EC6-8B01-407E-BB24-1C1D403526E9}" destId="{41604747-CA7A-4DCB-8815-C06A3B891442}" srcOrd="1" destOrd="0" presId="urn:microsoft.com/office/officeart/2005/8/layout/orgChart1"/>
    <dgm:cxn modelId="{A01615EC-74F9-4C6F-8CEC-5F2899817596}" type="presParOf" srcId="{41604747-CA7A-4DCB-8815-C06A3B891442}" destId="{AE71F5F9-6C3D-4F3D-9664-10EE7E84D40B}" srcOrd="0" destOrd="0" presId="urn:microsoft.com/office/officeart/2005/8/layout/orgChart1"/>
    <dgm:cxn modelId="{20D854D0-80FE-4979-8A08-CDD724CB136D}" type="presParOf" srcId="{AE71F5F9-6C3D-4F3D-9664-10EE7E84D40B}" destId="{9442E703-DCF6-434D-BE32-2AA386BDFDE2}" srcOrd="0" destOrd="0" presId="urn:microsoft.com/office/officeart/2005/8/layout/orgChart1"/>
    <dgm:cxn modelId="{99760842-4EC8-435C-A9E1-574CAE093F3A}" type="presParOf" srcId="{AE71F5F9-6C3D-4F3D-9664-10EE7E84D40B}" destId="{4E12A324-223D-4501-8655-B70E5EE8FC55}" srcOrd="1" destOrd="0" presId="urn:microsoft.com/office/officeart/2005/8/layout/orgChart1"/>
    <dgm:cxn modelId="{3A06AFF6-C728-4A16-9F52-25C03611A078}" type="presParOf" srcId="{41604747-CA7A-4DCB-8815-C06A3B891442}" destId="{15EB304D-D442-47DC-91F8-F64ED5B3008F}" srcOrd="1" destOrd="0" presId="urn:microsoft.com/office/officeart/2005/8/layout/orgChart1"/>
    <dgm:cxn modelId="{CD92713F-C31F-4800-9163-F75DA959DCDE}" type="presParOf" srcId="{41604747-CA7A-4DCB-8815-C06A3B891442}" destId="{C69A7990-E3D0-48D0-B791-847C7460CD05}" srcOrd="2" destOrd="0" presId="urn:microsoft.com/office/officeart/2005/8/layout/orgChart1"/>
    <dgm:cxn modelId="{0E87B5A0-5C8C-4CCE-B769-9520492DB14A}" type="presParOf" srcId="{30D41EC6-8B01-407E-BB24-1C1D403526E9}" destId="{E39AD968-7535-42CC-9D79-1C055DAA6426}" srcOrd="2" destOrd="0" presId="urn:microsoft.com/office/officeart/2005/8/layout/orgChart1"/>
    <dgm:cxn modelId="{89457797-16D6-4BEE-A1C6-243D981DA505}" type="presParOf" srcId="{30D41EC6-8B01-407E-BB24-1C1D403526E9}" destId="{13B0BABF-8866-4BA2-B03F-B242ADE299E2}" srcOrd="3" destOrd="0" presId="urn:microsoft.com/office/officeart/2005/8/layout/orgChart1"/>
    <dgm:cxn modelId="{1645AC68-AB0D-4EB9-8259-ADEF04B0F24C}" type="presParOf" srcId="{13B0BABF-8866-4BA2-B03F-B242ADE299E2}" destId="{15A43C79-A774-42B9-A348-EF9BEA29DA09}" srcOrd="0" destOrd="0" presId="urn:microsoft.com/office/officeart/2005/8/layout/orgChart1"/>
    <dgm:cxn modelId="{C9452FD4-A1A9-4B10-89BF-322F449C6850}" type="presParOf" srcId="{15A43C79-A774-42B9-A348-EF9BEA29DA09}" destId="{1A5CD634-6236-47C1-AACD-586554364B11}" srcOrd="0" destOrd="0" presId="urn:microsoft.com/office/officeart/2005/8/layout/orgChart1"/>
    <dgm:cxn modelId="{FB150DC8-F8D6-4EFD-9781-D123A8EC6499}" type="presParOf" srcId="{15A43C79-A774-42B9-A348-EF9BEA29DA09}" destId="{1C793DC8-793A-4BAD-B4D3-19EA145A40F2}" srcOrd="1" destOrd="0" presId="urn:microsoft.com/office/officeart/2005/8/layout/orgChart1"/>
    <dgm:cxn modelId="{2AE7ED38-176C-426A-A103-A9AAC8EDF8E6}" type="presParOf" srcId="{13B0BABF-8866-4BA2-B03F-B242ADE299E2}" destId="{B80A3064-823B-4261-918B-1F7BB9C7B4C7}" srcOrd="1" destOrd="0" presId="urn:microsoft.com/office/officeart/2005/8/layout/orgChart1"/>
    <dgm:cxn modelId="{A5648287-818E-4EEC-908D-764D3AF5BE60}" type="presParOf" srcId="{13B0BABF-8866-4BA2-B03F-B242ADE299E2}" destId="{8176F1E4-CAA8-4395-B51F-FC252F683349}" srcOrd="2" destOrd="0" presId="urn:microsoft.com/office/officeart/2005/8/layout/orgChart1"/>
    <dgm:cxn modelId="{A7C0741B-6E83-4E13-AA09-58927BF55ADE}" type="presParOf" srcId="{6EDF5A57-147D-4ECD-9211-3F94D998EE0C}" destId="{F082713D-7AC6-420F-8963-84935F8D3509}" srcOrd="2" destOrd="0" presId="urn:microsoft.com/office/officeart/2005/8/layout/orgChart1"/>
    <dgm:cxn modelId="{57DB7BCE-97EE-4DF5-8611-232C62A3834A}" type="presParOf" srcId="{4095CBDC-747D-41F5-9C62-63D326561A73}" destId="{F0B8686B-30AA-49C9-8D1C-042066A938F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E73AC6-DD26-482A-B8B3-161516DDB0F4}" type="doc">
      <dgm:prSet loTypeId="urn:microsoft.com/office/officeart/2009/3/layout/HorizontalOrganizationChart" loCatId="hierarchy" qsTypeId="urn:microsoft.com/office/officeart/2005/8/quickstyle/3d2" qsCatId="3D" csTypeId="urn:microsoft.com/office/officeart/2005/8/colors/accent0_2" csCatId="mainScheme" phldr="1"/>
      <dgm:spPr/>
      <dgm:t>
        <a:bodyPr/>
        <a:lstStyle/>
        <a:p>
          <a:endParaRPr lang="vi-VN"/>
        </a:p>
      </dgm:t>
    </dgm:pt>
    <dgm:pt modelId="{AEE9B47B-33F9-4EC7-9A65-614726D3CD99}">
      <dgm:prSet phldrT="[Text]"/>
      <dgm:spPr/>
      <dgm:t>
        <a:bodyPr/>
        <a:lstStyle/>
        <a:p>
          <a:r>
            <a:rPr lang="vi-VN"/>
            <a:t>Biến chứng sỏi túi mật</a:t>
          </a:r>
        </a:p>
      </dgm:t>
    </dgm:pt>
    <dgm:pt modelId="{8E29C3D0-8D2E-46FA-8BE1-026189C619E6}" type="parTrans" cxnId="{5A3F9290-59E1-4981-A2A9-3E4110F7B4CD}">
      <dgm:prSet/>
      <dgm:spPr/>
      <dgm:t>
        <a:bodyPr/>
        <a:lstStyle/>
        <a:p>
          <a:endParaRPr lang="vi-VN"/>
        </a:p>
      </dgm:t>
    </dgm:pt>
    <dgm:pt modelId="{88DD0A9E-680A-4FE7-B412-0936AACFE3E0}" type="sibTrans" cxnId="{5A3F9290-59E1-4981-A2A9-3E4110F7B4CD}">
      <dgm:prSet/>
      <dgm:spPr/>
      <dgm:t>
        <a:bodyPr/>
        <a:lstStyle/>
        <a:p>
          <a:endParaRPr lang="vi-VN"/>
        </a:p>
      </dgm:t>
    </dgm:pt>
    <dgm:pt modelId="{A25D3FB1-8181-493A-9D33-A8A786F64A37}">
      <dgm:prSet phldrT="[Text]"/>
      <dgm:spPr/>
      <dgm:t>
        <a:bodyPr/>
        <a:lstStyle/>
        <a:p>
          <a:r>
            <a:rPr lang="vi-VN"/>
            <a:t>Viêm túi mật cấp do sỏi túi mật</a:t>
          </a:r>
        </a:p>
      </dgm:t>
    </dgm:pt>
    <dgm:pt modelId="{2CBFFDF5-C867-4268-B231-8211695988F9}" type="parTrans" cxnId="{901B2108-1140-4C15-BEFD-43815C5B8286}">
      <dgm:prSet/>
      <dgm:spPr/>
      <dgm:t>
        <a:bodyPr/>
        <a:lstStyle/>
        <a:p>
          <a:endParaRPr lang="vi-VN"/>
        </a:p>
      </dgm:t>
    </dgm:pt>
    <dgm:pt modelId="{95F67812-4371-43C7-B979-FB9E72860407}" type="sibTrans" cxnId="{901B2108-1140-4C15-BEFD-43815C5B8286}">
      <dgm:prSet/>
      <dgm:spPr/>
      <dgm:t>
        <a:bodyPr/>
        <a:lstStyle/>
        <a:p>
          <a:endParaRPr lang="vi-VN"/>
        </a:p>
      </dgm:t>
    </dgm:pt>
    <dgm:pt modelId="{29348088-601D-45C8-B61A-A597BC2F8D4F}">
      <dgm:prSet phldrT="[Text]"/>
      <dgm:spPr/>
      <dgm:t>
        <a:bodyPr/>
        <a:lstStyle/>
        <a:p>
          <a:r>
            <a:rPr lang="vi-VN"/>
            <a:t>Viêm tụy cấp do sỏi túi mật di trú</a:t>
          </a:r>
        </a:p>
      </dgm:t>
    </dgm:pt>
    <dgm:pt modelId="{42FC7DD7-8AB6-4480-B008-8743C3FDC994}" type="parTrans" cxnId="{1289CD2F-DBFD-4EA3-8920-5A94DDBC6CC6}">
      <dgm:prSet/>
      <dgm:spPr/>
      <dgm:t>
        <a:bodyPr/>
        <a:lstStyle/>
        <a:p>
          <a:endParaRPr lang="vi-VN"/>
        </a:p>
      </dgm:t>
    </dgm:pt>
    <dgm:pt modelId="{15FE2261-3F3E-49F2-B174-79CE7FE0BFFE}" type="sibTrans" cxnId="{1289CD2F-DBFD-4EA3-8920-5A94DDBC6CC6}">
      <dgm:prSet/>
      <dgm:spPr/>
      <dgm:t>
        <a:bodyPr/>
        <a:lstStyle/>
        <a:p>
          <a:endParaRPr lang="vi-VN"/>
        </a:p>
      </dgm:t>
    </dgm:pt>
    <dgm:pt modelId="{0514D58B-E341-4B42-956A-F4DE48C85626}">
      <dgm:prSet phldrT="[Text]"/>
      <dgm:spPr/>
      <dgm:t>
        <a:bodyPr/>
        <a:lstStyle/>
        <a:p>
          <a:r>
            <a:rPr lang="vi-VN"/>
            <a:t>Viêm túi mật mạn</a:t>
          </a:r>
        </a:p>
      </dgm:t>
    </dgm:pt>
    <dgm:pt modelId="{2BE9CCF9-5FE9-43BE-B358-2A0CD0B218F7}" type="parTrans" cxnId="{988AE92E-8CDC-4E6F-AB1E-0268E548989F}">
      <dgm:prSet/>
      <dgm:spPr/>
      <dgm:t>
        <a:bodyPr/>
        <a:lstStyle/>
        <a:p>
          <a:endParaRPr lang="vi-VN"/>
        </a:p>
      </dgm:t>
    </dgm:pt>
    <dgm:pt modelId="{9A2D5DFA-7768-434D-B639-0EA7F27DDCEB}" type="sibTrans" cxnId="{988AE92E-8CDC-4E6F-AB1E-0268E548989F}">
      <dgm:prSet/>
      <dgm:spPr/>
      <dgm:t>
        <a:bodyPr/>
        <a:lstStyle/>
        <a:p>
          <a:endParaRPr lang="vi-VN"/>
        </a:p>
      </dgm:t>
    </dgm:pt>
    <dgm:pt modelId="{2A4C0936-8719-42F4-9551-EB0DCBD0C4FC}">
      <dgm:prSet phldrT="[Text]"/>
      <dgm:spPr/>
      <dgm:t>
        <a:bodyPr/>
        <a:lstStyle/>
        <a:p>
          <a:r>
            <a:rPr lang="vi-VN"/>
            <a:t>K túi mật</a:t>
          </a:r>
        </a:p>
      </dgm:t>
    </dgm:pt>
    <dgm:pt modelId="{F24759D8-156F-44EC-BE0F-462D6F5F9D0E}" type="parTrans" cxnId="{E3B6A65F-79EF-4751-B80C-44B11B111F18}">
      <dgm:prSet/>
      <dgm:spPr/>
      <dgm:t>
        <a:bodyPr/>
        <a:lstStyle/>
        <a:p>
          <a:endParaRPr lang="vi-VN"/>
        </a:p>
      </dgm:t>
    </dgm:pt>
    <dgm:pt modelId="{79B8AFD5-DB64-42BE-AA3F-28807C60E927}" type="sibTrans" cxnId="{E3B6A65F-79EF-4751-B80C-44B11B111F18}">
      <dgm:prSet/>
      <dgm:spPr/>
      <dgm:t>
        <a:bodyPr/>
        <a:lstStyle/>
        <a:p>
          <a:endParaRPr lang="vi-VN"/>
        </a:p>
      </dgm:t>
    </dgm:pt>
    <dgm:pt modelId="{5ECA98A9-2429-45D8-B9D7-F9D958DDA2CF}">
      <dgm:prSet phldrT="[Text]"/>
      <dgm:spPr/>
      <dgm:t>
        <a:bodyPr/>
        <a:lstStyle/>
        <a:p>
          <a:r>
            <a:rPr lang="vi-VN"/>
            <a:t>Sỏi ổng mật chủ thứ phát</a:t>
          </a:r>
        </a:p>
      </dgm:t>
    </dgm:pt>
    <dgm:pt modelId="{E913FC54-4E6F-4E12-9D5E-69327B029D61}" type="parTrans" cxnId="{31A49781-4594-4E32-BA14-A7A649FD836F}">
      <dgm:prSet/>
      <dgm:spPr/>
      <dgm:t>
        <a:bodyPr/>
        <a:lstStyle/>
        <a:p>
          <a:endParaRPr lang="vi-VN"/>
        </a:p>
      </dgm:t>
    </dgm:pt>
    <dgm:pt modelId="{0030E582-A977-40C3-9330-15EDFEA39E82}" type="sibTrans" cxnId="{31A49781-4594-4E32-BA14-A7A649FD836F}">
      <dgm:prSet/>
      <dgm:spPr/>
      <dgm:t>
        <a:bodyPr/>
        <a:lstStyle/>
        <a:p>
          <a:endParaRPr lang="vi-VN"/>
        </a:p>
      </dgm:t>
    </dgm:pt>
    <dgm:pt modelId="{41361BB4-B0A0-4F8A-B846-A376A2D20AF0}">
      <dgm:prSet/>
      <dgm:spPr/>
      <dgm:t>
        <a:bodyPr/>
        <a:lstStyle/>
        <a:p>
          <a:r>
            <a:rPr lang="vi-VN"/>
            <a:t>Hội chứng Mirizzi</a:t>
          </a:r>
        </a:p>
      </dgm:t>
    </dgm:pt>
    <dgm:pt modelId="{3AB47E78-C85B-4C01-B066-B1979352335D}" type="parTrans" cxnId="{3FB93644-BD7C-45A3-9404-4AA79A4CAF3C}">
      <dgm:prSet/>
      <dgm:spPr/>
      <dgm:t>
        <a:bodyPr/>
        <a:lstStyle/>
        <a:p>
          <a:endParaRPr lang="vi-VN"/>
        </a:p>
      </dgm:t>
    </dgm:pt>
    <dgm:pt modelId="{B9FA06AE-A582-4ED4-A56D-AC17D48A5771}" type="sibTrans" cxnId="{3FB93644-BD7C-45A3-9404-4AA79A4CAF3C}">
      <dgm:prSet/>
      <dgm:spPr/>
      <dgm:t>
        <a:bodyPr/>
        <a:lstStyle/>
        <a:p>
          <a:endParaRPr lang="vi-VN"/>
        </a:p>
      </dgm:t>
    </dgm:pt>
    <dgm:pt modelId="{08C80086-8123-4A45-BA63-BC7F90ABCA23}" type="pres">
      <dgm:prSet presAssocID="{0DE73AC6-DD26-482A-B8B3-161516DDB0F4}" presName="hierChild1" presStyleCnt="0">
        <dgm:presLayoutVars>
          <dgm:orgChart val="1"/>
          <dgm:chPref val="1"/>
          <dgm:dir/>
          <dgm:animOne val="branch"/>
          <dgm:animLvl val="lvl"/>
          <dgm:resizeHandles/>
        </dgm:presLayoutVars>
      </dgm:prSet>
      <dgm:spPr/>
    </dgm:pt>
    <dgm:pt modelId="{107A3096-3814-4C60-A487-C9CAE8043E98}" type="pres">
      <dgm:prSet presAssocID="{AEE9B47B-33F9-4EC7-9A65-614726D3CD99}" presName="hierRoot1" presStyleCnt="0">
        <dgm:presLayoutVars>
          <dgm:hierBranch val="init"/>
        </dgm:presLayoutVars>
      </dgm:prSet>
      <dgm:spPr/>
    </dgm:pt>
    <dgm:pt modelId="{EC3E5D39-7F0B-4165-BBC8-3603722CBE61}" type="pres">
      <dgm:prSet presAssocID="{AEE9B47B-33F9-4EC7-9A65-614726D3CD99}" presName="rootComposite1" presStyleCnt="0"/>
      <dgm:spPr/>
    </dgm:pt>
    <dgm:pt modelId="{D67022BF-D539-4C97-AD9B-068E9BEE4279}" type="pres">
      <dgm:prSet presAssocID="{AEE9B47B-33F9-4EC7-9A65-614726D3CD99}" presName="rootText1" presStyleLbl="node0" presStyleIdx="0" presStyleCnt="1">
        <dgm:presLayoutVars>
          <dgm:chPref val="3"/>
        </dgm:presLayoutVars>
      </dgm:prSet>
      <dgm:spPr/>
    </dgm:pt>
    <dgm:pt modelId="{B73536F3-E7C2-4414-82CB-4447172EFC1B}" type="pres">
      <dgm:prSet presAssocID="{AEE9B47B-33F9-4EC7-9A65-614726D3CD99}" presName="rootConnector1" presStyleLbl="node1" presStyleIdx="0" presStyleCnt="0"/>
      <dgm:spPr/>
    </dgm:pt>
    <dgm:pt modelId="{89B5C43B-E1DA-4484-95C1-3428A07FB735}" type="pres">
      <dgm:prSet presAssocID="{AEE9B47B-33F9-4EC7-9A65-614726D3CD99}" presName="hierChild2" presStyleCnt="0"/>
      <dgm:spPr/>
    </dgm:pt>
    <dgm:pt modelId="{FC14AA77-1D3F-4FE0-812A-331E08FCA049}" type="pres">
      <dgm:prSet presAssocID="{2CBFFDF5-C867-4268-B231-8211695988F9}" presName="Name64" presStyleLbl="parChTrans1D2" presStyleIdx="0" presStyleCnt="6"/>
      <dgm:spPr/>
    </dgm:pt>
    <dgm:pt modelId="{27A9D795-E409-482B-8B5F-CE70C428E2AA}" type="pres">
      <dgm:prSet presAssocID="{A25D3FB1-8181-493A-9D33-A8A786F64A37}" presName="hierRoot2" presStyleCnt="0">
        <dgm:presLayoutVars>
          <dgm:hierBranch val="init"/>
        </dgm:presLayoutVars>
      </dgm:prSet>
      <dgm:spPr/>
    </dgm:pt>
    <dgm:pt modelId="{604C669D-6238-470D-A3E4-BE823312CCED}" type="pres">
      <dgm:prSet presAssocID="{A25D3FB1-8181-493A-9D33-A8A786F64A37}" presName="rootComposite" presStyleCnt="0"/>
      <dgm:spPr/>
    </dgm:pt>
    <dgm:pt modelId="{243CD7E0-07A5-4F43-B32F-41FED5D4176C}" type="pres">
      <dgm:prSet presAssocID="{A25D3FB1-8181-493A-9D33-A8A786F64A37}" presName="rootText" presStyleLbl="node2" presStyleIdx="0" presStyleCnt="6">
        <dgm:presLayoutVars>
          <dgm:chPref val="3"/>
        </dgm:presLayoutVars>
      </dgm:prSet>
      <dgm:spPr/>
    </dgm:pt>
    <dgm:pt modelId="{6B7EA9F6-5C40-474F-A83D-86CBB2D06763}" type="pres">
      <dgm:prSet presAssocID="{A25D3FB1-8181-493A-9D33-A8A786F64A37}" presName="rootConnector" presStyleLbl="node2" presStyleIdx="0" presStyleCnt="6"/>
      <dgm:spPr/>
    </dgm:pt>
    <dgm:pt modelId="{73936B67-F787-41F3-80E8-D275545CE9A6}" type="pres">
      <dgm:prSet presAssocID="{A25D3FB1-8181-493A-9D33-A8A786F64A37}" presName="hierChild4" presStyleCnt="0"/>
      <dgm:spPr/>
    </dgm:pt>
    <dgm:pt modelId="{753F112B-6213-454A-A7EA-3039CB2E5E8A}" type="pres">
      <dgm:prSet presAssocID="{A25D3FB1-8181-493A-9D33-A8A786F64A37}" presName="hierChild5" presStyleCnt="0"/>
      <dgm:spPr/>
    </dgm:pt>
    <dgm:pt modelId="{18E6EADD-F827-46ED-9086-65453C592E4C}" type="pres">
      <dgm:prSet presAssocID="{42FC7DD7-8AB6-4480-B008-8743C3FDC994}" presName="Name64" presStyleLbl="parChTrans1D2" presStyleIdx="1" presStyleCnt="6"/>
      <dgm:spPr/>
    </dgm:pt>
    <dgm:pt modelId="{C647B0FE-1157-47FE-B7DB-2C155DF22BB8}" type="pres">
      <dgm:prSet presAssocID="{29348088-601D-45C8-B61A-A597BC2F8D4F}" presName="hierRoot2" presStyleCnt="0">
        <dgm:presLayoutVars>
          <dgm:hierBranch val="init"/>
        </dgm:presLayoutVars>
      </dgm:prSet>
      <dgm:spPr/>
    </dgm:pt>
    <dgm:pt modelId="{9EB4C8CA-65B0-4AA9-85A4-D5930CF8C73A}" type="pres">
      <dgm:prSet presAssocID="{29348088-601D-45C8-B61A-A597BC2F8D4F}" presName="rootComposite" presStyleCnt="0"/>
      <dgm:spPr/>
    </dgm:pt>
    <dgm:pt modelId="{EC16A9A4-D584-4B1E-A200-0675523B8507}" type="pres">
      <dgm:prSet presAssocID="{29348088-601D-45C8-B61A-A597BC2F8D4F}" presName="rootText" presStyleLbl="node2" presStyleIdx="1" presStyleCnt="6">
        <dgm:presLayoutVars>
          <dgm:chPref val="3"/>
        </dgm:presLayoutVars>
      </dgm:prSet>
      <dgm:spPr/>
    </dgm:pt>
    <dgm:pt modelId="{B4551962-93C8-4146-BD6A-49E4237791C1}" type="pres">
      <dgm:prSet presAssocID="{29348088-601D-45C8-B61A-A597BC2F8D4F}" presName="rootConnector" presStyleLbl="node2" presStyleIdx="1" presStyleCnt="6"/>
      <dgm:spPr/>
    </dgm:pt>
    <dgm:pt modelId="{9A753EAB-9CC8-4CAA-884C-E95C6F08C7D2}" type="pres">
      <dgm:prSet presAssocID="{29348088-601D-45C8-B61A-A597BC2F8D4F}" presName="hierChild4" presStyleCnt="0"/>
      <dgm:spPr/>
    </dgm:pt>
    <dgm:pt modelId="{362329E1-89A4-415D-BDD3-316E3E277CC1}" type="pres">
      <dgm:prSet presAssocID="{29348088-601D-45C8-B61A-A597BC2F8D4F}" presName="hierChild5" presStyleCnt="0"/>
      <dgm:spPr/>
    </dgm:pt>
    <dgm:pt modelId="{96E8DF7A-68EB-4014-8C29-2A4F5BC513E0}" type="pres">
      <dgm:prSet presAssocID="{2BE9CCF9-5FE9-43BE-B358-2A0CD0B218F7}" presName="Name64" presStyleLbl="parChTrans1D2" presStyleIdx="2" presStyleCnt="6"/>
      <dgm:spPr/>
    </dgm:pt>
    <dgm:pt modelId="{1DAC487D-8530-4B3E-ABFE-EC4B8BBADCC3}" type="pres">
      <dgm:prSet presAssocID="{0514D58B-E341-4B42-956A-F4DE48C85626}" presName="hierRoot2" presStyleCnt="0">
        <dgm:presLayoutVars>
          <dgm:hierBranch val="init"/>
        </dgm:presLayoutVars>
      </dgm:prSet>
      <dgm:spPr/>
    </dgm:pt>
    <dgm:pt modelId="{6F4FD9BD-7D1A-463F-8277-6302A27A9C99}" type="pres">
      <dgm:prSet presAssocID="{0514D58B-E341-4B42-956A-F4DE48C85626}" presName="rootComposite" presStyleCnt="0"/>
      <dgm:spPr/>
    </dgm:pt>
    <dgm:pt modelId="{52F6C5DF-4969-4017-B2AB-51A264DD9742}" type="pres">
      <dgm:prSet presAssocID="{0514D58B-E341-4B42-956A-F4DE48C85626}" presName="rootText" presStyleLbl="node2" presStyleIdx="2" presStyleCnt="6">
        <dgm:presLayoutVars>
          <dgm:chPref val="3"/>
        </dgm:presLayoutVars>
      </dgm:prSet>
      <dgm:spPr/>
    </dgm:pt>
    <dgm:pt modelId="{41C3F469-E2F4-400B-8F56-8E6D101E0B51}" type="pres">
      <dgm:prSet presAssocID="{0514D58B-E341-4B42-956A-F4DE48C85626}" presName="rootConnector" presStyleLbl="node2" presStyleIdx="2" presStyleCnt="6"/>
      <dgm:spPr/>
    </dgm:pt>
    <dgm:pt modelId="{9A1D5EEF-6122-4F7F-B1B0-7A299A47242A}" type="pres">
      <dgm:prSet presAssocID="{0514D58B-E341-4B42-956A-F4DE48C85626}" presName="hierChild4" presStyleCnt="0"/>
      <dgm:spPr/>
    </dgm:pt>
    <dgm:pt modelId="{F6BC058F-0412-4845-BE49-0CDC95283386}" type="pres">
      <dgm:prSet presAssocID="{0514D58B-E341-4B42-956A-F4DE48C85626}" presName="hierChild5" presStyleCnt="0"/>
      <dgm:spPr/>
    </dgm:pt>
    <dgm:pt modelId="{AE182CB5-FC5A-432C-83C5-ED1A89EDEB94}" type="pres">
      <dgm:prSet presAssocID="{F24759D8-156F-44EC-BE0F-462D6F5F9D0E}" presName="Name64" presStyleLbl="parChTrans1D2" presStyleIdx="3" presStyleCnt="6"/>
      <dgm:spPr/>
    </dgm:pt>
    <dgm:pt modelId="{0F5D500F-54E2-4E54-A509-43716215A332}" type="pres">
      <dgm:prSet presAssocID="{2A4C0936-8719-42F4-9551-EB0DCBD0C4FC}" presName="hierRoot2" presStyleCnt="0">
        <dgm:presLayoutVars>
          <dgm:hierBranch val="init"/>
        </dgm:presLayoutVars>
      </dgm:prSet>
      <dgm:spPr/>
    </dgm:pt>
    <dgm:pt modelId="{8ABFCA23-50F1-4A48-ADFF-26A9DA4D4E91}" type="pres">
      <dgm:prSet presAssocID="{2A4C0936-8719-42F4-9551-EB0DCBD0C4FC}" presName="rootComposite" presStyleCnt="0"/>
      <dgm:spPr/>
    </dgm:pt>
    <dgm:pt modelId="{A6295468-E548-491B-ABCF-B6D2B32D1671}" type="pres">
      <dgm:prSet presAssocID="{2A4C0936-8719-42F4-9551-EB0DCBD0C4FC}" presName="rootText" presStyleLbl="node2" presStyleIdx="3" presStyleCnt="6">
        <dgm:presLayoutVars>
          <dgm:chPref val="3"/>
        </dgm:presLayoutVars>
      </dgm:prSet>
      <dgm:spPr/>
    </dgm:pt>
    <dgm:pt modelId="{8E41CD7E-A5A4-4EC2-ADC3-2A574EC5AB56}" type="pres">
      <dgm:prSet presAssocID="{2A4C0936-8719-42F4-9551-EB0DCBD0C4FC}" presName="rootConnector" presStyleLbl="node2" presStyleIdx="3" presStyleCnt="6"/>
      <dgm:spPr/>
    </dgm:pt>
    <dgm:pt modelId="{5F9C465B-C0E0-4E45-B9E9-21E2E37DADB1}" type="pres">
      <dgm:prSet presAssocID="{2A4C0936-8719-42F4-9551-EB0DCBD0C4FC}" presName="hierChild4" presStyleCnt="0"/>
      <dgm:spPr/>
    </dgm:pt>
    <dgm:pt modelId="{DBD99C88-4EE7-47EA-A7B4-EBE45F58B48B}" type="pres">
      <dgm:prSet presAssocID="{2A4C0936-8719-42F4-9551-EB0DCBD0C4FC}" presName="hierChild5" presStyleCnt="0"/>
      <dgm:spPr/>
    </dgm:pt>
    <dgm:pt modelId="{1A0CD9F8-8253-4DC9-BCB9-2A5919FA83F4}" type="pres">
      <dgm:prSet presAssocID="{E913FC54-4E6F-4E12-9D5E-69327B029D61}" presName="Name64" presStyleLbl="parChTrans1D2" presStyleIdx="4" presStyleCnt="6"/>
      <dgm:spPr/>
    </dgm:pt>
    <dgm:pt modelId="{EB4382D9-9225-4EEE-8C4F-36A1C5D087CC}" type="pres">
      <dgm:prSet presAssocID="{5ECA98A9-2429-45D8-B9D7-F9D958DDA2CF}" presName="hierRoot2" presStyleCnt="0">
        <dgm:presLayoutVars>
          <dgm:hierBranch val="init"/>
        </dgm:presLayoutVars>
      </dgm:prSet>
      <dgm:spPr/>
    </dgm:pt>
    <dgm:pt modelId="{55C7CD55-E4E1-4700-9B91-EAE57DDC1A3A}" type="pres">
      <dgm:prSet presAssocID="{5ECA98A9-2429-45D8-B9D7-F9D958DDA2CF}" presName="rootComposite" presStyleCnt="0"/>
      <dgm:spPr/>
    </dgm:pt>
    <dgm:pt modelId="{4BD820B0-9480-4E73-BE54-D88CE96C2B38}" type="pres">
      <dgm:prSet presAssocID="{5ECA98A9-2429-45D8-B9D7-F9D958DDA2CF}" presName="rootText" presStyleLbl="node2" presStyleIdx="4" presStyleCnt="6">
        <dgm:presLayoutVars>
          <dgm:chPref val="3"/>
        </dgm:presLayoutVars>
      </dgm:prSet>
      <dgm:spPr/>
    </dgm:pt>
    <dgm:pt modelId="{05FE6DCE-CB82-482E-B442-B4C18B9BA174}" type="pres">
      <dgm:prSet presAssocID="{5ECA98A9-2429-45D8-B9D7-F9D958DDA2CF}" presName="rootConnector" presStyleLbl="node2" presStyleIdx="4" presStyleCnt="6"/>
      <dgm:spPr/>
    </dgm:pt>
    <dgm:pt modelId="{8E82C0B2-6426-4242-B711-7A8A6FD7E2A5}" type="pres">
      <dgm:prSet presAssocID="{5ECA98A9-2429-45D8-B9D7-F9D958DDA2CF}" presName="hierChild4" presStyleCnt="0"/>
      <dgm:spPr/>
    </dgm:pt>
    <dgm:pt modelId="{48C715CF-3052-4760-AB1F-0EBDA3A1FC83}" type="pres">
      <dgm:prSet presAssocID="{5ECA98A9-2429-45D8-B9D7-F9D958DDA2CF}" presName="hierChild5" presStyleCnt="0"/>
      <dgm:spPr/>
    </dgm:pt>
    <dgm:pt modelId="{815936EF-FFCF-4657-A612-CD58B5CDA629}" type="pres">
      <dgm:prSet presAssocID="{3AB47E78-C85B-4C01-B066-B1979352335D}" presName="Name64" presStyleLbl="parChTrans1D2" presStyleIdx="5" presStyleCnt="6"/>
      <dgm:spPr/>
    </dgm:pt>
    <dgm:pt modelId="{D19C998E-90DC-4FDA-87E8-3DB9CC4421AC}" type="pres">
      <dgm:prSet presAssocID="{41361BB4-B0A0-4F8A-B846-A376A2D20AF0}" presName="hierRoot2" presStyleCnt="0">
        <dgm:presLayoutVars>
          <dgm:hierBranch val="init"/>
        </dgm:presLayoutVars>
      </dgm:prSet>
      <dgm:spPr/>
    </dgm:pt>
    <dgm:pt modelId="{CF026728-18FC-4BCD-917A-87312ECC4059}" type="pres">
      <dgm:prSet presAssocID="{41361BB4-B0A0-4F8A-B846-A376A2D20AF0}" presName="rootComposite" presStyleCnt="0"/>
      <dgm:spPr/>
    </dgm:pt>
    <dgm:pt modelId="{0C5A7705-C7FD-4FCC-9D61-113A8258B614}" type="pres">
      <dgm:prSet presAssocID="{41361BB4-B0A0-4F8A-B846-A376A2D20AF0}" presName="rootText" presStyleLbl="node2" presStyleIdx="5" presStyleCnt="6">
        <dgm:presLayoutVars>
          <dgm:chPref val="3"/>
        </dgm:presLayoutVars>
      </dgm:prSet>
      <dgm:spPr/>
    </dgm:pt>
    <dgm:pt modelId="{80F10A53-6754-41A1-A4C4-BE691BE9CB67}" type="pres">
      <dgm:prSet presAssocID="{41361BB4-B0A0-4F8A-B846-A376A2D20AF0}" presName="rootConnector" presStyleLbl="node2" presStyleIdx="5" presStyleCnt="6"/>
      <dgm:spPr/>
    </dgm:pt>
    <dgm:pt modelId="{B3456DD6-686C-491D-86BC-8E1EACFFAE29}" type="pres">
      <dgm:prSet presAssocID="{41361BB4-B0A0-4F8A-B846-A376A2D20AF0}" presName="hierChild4" presStyleCnt="0"/>
      <dgm:spPr/>
    </dgm:pt>
    <dgm:pt modelId="{ACD9B7B2-77B0-454F-8E52-0DFE86A7A858}" type="pres">
      <dgm:prSet presAssocID="{41361BB4-B0A0-4F8A-B846-A376A2D20AF0}" presName="hierChild5" presStyleCnt="0"/>
      <dgm:spPr/>
    </dgm:pt>
    <dgm:pt modelId="{DE75191E-4BAF-4506-9667-32F8AB37C078}" type="pres">
      <dgm:prSet presAssocID="{AEE9B47B-33F9-4EC7-9A65-614726D3CD99}" presName="hierChild3" presStyleCnt="0"/>
      <dgm:spPr/>
    </dgm:pt>
  </dgm:ptLst>
  <dgm:cxnLst>
    <dgm:cxn modelId="{901B2108-1140-4C15-BEFD-43815C5B8286}" srcId="{AEE9B47B-33F9-4EC7-9A65-614726D3CD99}" destId="{A25D3FB1-8181-493A-9D33-A8A786F64A37}" srcOrd="0" destOrd="0" parTransId="{2CBFFDF5-C867-4268-B231-8211695988F9}" sibTransId="{95F67812-4371-43C7-B979-FB9E72860407}"/>
    <dgm:cxn modelId="{2A415711-CFB5-4586-B7B8-6436FB4C7341}" type="presOf" srcId="{2A4C0936-8719-42F4-9551-EB0DCBD0C4FC}" destId="{A6295468-E548-491B-ABCF-B6D2B32D1671}" srcOrd="0" destOrd="0" presId="urn:microsoft.com/office/officeart/2009/3/layout/HorizontalOrganizationChart"/>
    <dgm:cxn modelId="{EFFC7112-2E4D-400D-AA76-DA1A04E73E83}" type="presOf" srcId="{41361BB4-B0A0-4F8A-B846-A376A2D20AF0}" destId="{80F10A53-6754-41A1-A4C4-BE691BE9CB67}" srcOrd="1" destOrd="0" presId="urn:microsoft.com/office/officeart/2009/3/layout/HorizontalOrganizationChart"/>
    <dgm:cxn modelId="{536C4425-EE7A-4520-A2D2-3F70D6BA06E7}" type="presOf" srcId="{A25D3FB1-8181-493A-9D33-A8A786F64A37}" destId="{243CD7E0-07A5-4F43-B32F-41FED5D4176C}" srcOrd="0" destOrd="0" presId="urn:microsoft.com/office/officeart/2009/3/layout/HorizontalOrganizationChart"/>
    <dgm:cxn modelId="{988AE92E-8CDC-4E6F-AB1E-0268E548989F}" srcId="{AEE9B47B-33F9-4EC7-9A65-614726D3CD99}" destId="{0514D58B-E341-4B42-956A-F4DE48C85626}" srcOrd="2" destOrd="0" parTransId="{2BE9CCF9-5FE9-43BE-B358-2A0CD0B218F7}" sibTransId="{9A2D5DFA-7768-434D-B639-0EA7F27DDCEB}"/>
    <dgm:cxn modelId="{1289CD2F-DBFD-4EA3-8920-5A94DDBC6CC6}" srcId="{AEE9B47B-33F9-4EC7-9A65-614726D3CD99}" destId="{29348088-601D-45C8-B61A-A597BC2F8D4F}" srcOrd="1" destOrd="0" parTransId="{42FC7DD7-8AB6-4480-B008-8743C3FDC994}" sibTransId="{15FE2261-3F3E-49F2-B174-79CE7FE0BFFE}"/>
    <dgm:cxn modelId="{E3B6A65F-79EF-4751-B80C-44B11B111F18}" srcId="{AEE9B47B-33F9-4EC7-9A65-614726D3CD99}" destId="{2A4C0936-8719-42F4-9551-EB0DCBD0C4FC}" srcOrd="3" destOrd="0" parTransId="{F24759D8-156F-44EC-BE0F-462D6F5F9D0E}" sibTransId="{79B8AFD5-DB64-42BE-AA3F-28807C60E927}"/>
    <dgm:cxn modelId="{80CBC760-79A6-4BD8-888E-635EBC379437}" type="presOf" srcId="{E913FC54-4E6F-4E12-9D5E-69327B029D61}" destId="{1A0CD9F8-8253-4DC9-BCB9-2A5919FA83F4}" srcOrd="0" destOrd="0" presId="urn:microsoft.com/office/officeart/2009/3/layout/HorizontalOrganizationChart"/>
    <dgm:cxn modelId="{F36C0962-222D-4A0C-811F-E500A420368E}" type="presOf" srcId="{AEE9B47B-33F9-4EC7-9A65-614726D3CD99}" destId="{D67022BF-D539-4C97-AD9B-068E9BEE4279}" srcOrd="0" destOrd="0" presId="urn:microsoft.com/office/officeart/2009/3/layout/HorizontalOrganizationChart"/>
    <dgm:cxn modelId="{3FB93644-BD7C-45A3-9404-4AA79A4CAF3C}" srcId="{AEE9B47B-33F9-4EC7-9A65-614726D3CD99}" destId="{41361BB4-B0A0-4F8A-B846-A376A2D20AF0}" srcOrd="5" destOrd="0" parTransId="{3AB47E78-C85B-4C01-B066-B1979352335D}" sibTransId="{B9FA06AE-A582-4ED4-A56D-AC17D48A5771}"/>
    <dgm:cxn modelId="{1DF8DB48-712F-4F46-909A-34EB3E184AFC}" type="presOf" srcId="{A25D3FB1-8181-493A-9D33-A8A786F64A37}" destId="{6B7EA9F6-5C40-474F-A83D-86CBB2D06763}" srcOrd="1" destOrd="0" presId="urn:microsoft.com/office/officeart/2009/3/layout/HorizontalOrganizationChart"/>
    <dgm:cxn modelId="{828AFB68-035D-48F9-BEB0-0AE068037297}" type="presOf" srcId="{0514D58B-E341-4B42-956A-F4DE48C85626}" destId="{41C3F469-E2F4-400B-8F56-8E6D101E0B51}" srcOrd="1" destOrd="0" presId="urn:microsoft.com/office/officeart/2009/3/layout/HorizontalOrganizationChart"/>
    <dgm:cxn modelId="{395BB080-61BB-412D-A14A-5C6A35C16ABF}" type="presOf" srcId="{2CBFFDF5-C867-4268-B231-8211695988F9}" destId="{FC14AA77-1D3F-4FE0-812A-331E08FCA049}" srcOrd="0" destOrd="0" presId="urn:microsoft.com/office/officeart/2009/3/layout/HorizontalOrganizationChart"/>
    <dgm:cxn modelId="{31A49781-4594-4E32-BA14-A7A649FD836F}" srcId="{AEE9B47B-33F9-4EC7-9A65-614726D3CD99}" destId="{5ECA98A9-2429-45D8-B9D7-F9D958DDA2CF}" srcOrd="4" destOrd="0" parTransId="{E913FC54-4E6F-4E12-9D5E-69327B029D61}" sibTransId="{0030E582-A977-40C3-9330-15EDFEA39E82}"/>
    <dgm:cxn modelId="{DDB7B889-EC09-4D80-B575-A43FC71DF2E0}" type="presOf" srcId="{2A4C0936-8719-42F4-9551-EB0DCBD0C4FC}" destId="{8E41CD7E-A5A4-4EC2-ADC3-2A574EC5AB56}" srcOrd="1" destOrd="0" presId="urn:microsoft.com/office/officeart/2009/3/layout/HorizontalOrganizationChart"/>
    <dgm:cxn modelId="{5711288B-AA5A-423D-928A-65492FB6D14A}" type="presOf" srcId="{3AB47E78-C85B-4C01-B066-B1979352335D}" destId="{815936EF-FFCF-4657-A612-CD58B5CDA629}" srcOrd="0" destOrd="0" presId="urn:microsoft.com/office/officeart/2009/3/layout/HorizontalOrganizationChart"/>
    <dgm:cxn modelId="{5A3F9290-59E1-4981-A2A9-3E4110F7B4CD}" srcId="{0DE73AC6-DD26-482A-B8B3-161516DDB0F4}" destId="{AEE9B47B-33F9-4EC7-9A65-614726D3CD99}" srcOrd="0" destOrd="0" parTransId="{8E29C3D0-8D2E-46FA-8BE1-026189C619E6}" sibTransId="{88DD0A9E-680A-4FE7-B412-0936AACFE3E0}"/>
    <dgm:cxn modelId="{47C816BC-AB51-4284-B93F-8623132280E4}" type="presOf" srcId="{29348088-601D-45C8-B61A-A597BC2F8D4F}" destId="{EC16A9A4-D584-4B1E-A200-0675523B8507}" srcOrd="0" destOrd="0" presId="urn:microsoft.com/office/officeart/2009/3/layout/HorizontalOrganizationChart"/>
    <dgm:cxn modelId="{EB6855C1-0CA1-4936-807E-AE97E7AF1905}" type="presOf" srcId="{F24759D8-156F-44EC-BE0F-462D6F5F9D0E}" destId="{AE182CB5-FC5A-432C-83C5-ED1A89EDEB94}" srcOrd="0" destOrd="0" presId="urn:microsoft.com/office/officeart/2009/3/layout/HorizontalOrganizationChart"/>
    <dgm:cxn modelId="{6E847CC2-4395-45FC-AE18-CFA16C5E14AD}" type="presOf" srcId="{2BE9CCF9-5FE9-43BE-B358-2A0CD0B218F7}" destId="{96E8DF7A-68EB-4014-8C29-2A4F5BC513E0}" srcOrd="0" destOrd="0" presId="urn:microsoft.com/office/officeart/2009/3/layout/HorizontalOrganizationChart"/>
    <dgm:cxn modelId="{A1BB19CA-8962-4AC6-A5DE-237558680B76}" type="presOf" srcId="{41361BB4-B0A0-4F8A-B846-A376A2D20AF0}" destId="{0C5A7705-C7FD-4FCC-9D61-113A8258B614}" srcOrd="0" destOrd="0" presId="urn:microsoft.com/office/officeart/2009/3/layout/HorizontalOrganizationChart"/>
    <dgm:cxn modelId="{AB3479D6-C98B-48CB-8DCE-70E5BAAD85F8}" type="presOf" srcId="{42FC7DD7-8AB6-4480-B008-8743C3FDC994}" destId="{18E6EADD-F827-46ED-9086-65453C592E4C}" srcOrd="0" destOrd="0" presId="urn:microsoft.com/office/officeart/2009/3/layout/HorizontalOrganizationChart"/>
    <dgm:cxn modelId="{ED5571DB-3048-4A2B-92D2-8AF457F52AA2}" type="presOf" srcId="{29348088-601D-45C8-B61A-A597BC2F8D4F}" destId="{B4551962-93C8-4146-BD6A-49E4237791C1}" srcOrd="1" destOrd="0" presId="urn:microsoft.com/office/officeart/2009/3/layout/HorizontalOrganizationChart"/>
    <dgm:cxn modelId="{B74220DE-8C21-4067-B6E3-CF0C2C8E949A}" type="presOf" srcId="{0514D58B-E341-4B42-956A-F4DE48C85626}" destId="{52F6C5DF-4969-4017-B2AB-51A264DD9742}" srcOrd="0" destOrd="0" presId="urn:microsoft.com/office/officeart/2009/3/layout/HorizontalOrganizationChart"/>
    <dgm:cxn modelId="{847264DF-0ECE-45BA-8C77-5FA541530482}" type="presOf" srcId="{5ECA98A9-2429-45D8-B9D7-F9D958DDA2CF}" destId="{4BD820B0-9480-4E73-BE54-D88CE96C2B38}" srcOrd="0" destOrd="0" presId="urn:microsoft.com/office/officeart/2009/3/layout/HorizontalOrganizationChart"/>
    <dgm:cxn modelId="{D5D6A0EA-DE90-4897-9220-2B23BF0E2CE4}" type="presOf" srcId="{AEE9B47B-33F9-4EC7-9A65-614726D3CD99}" destId="{B73536F3-E7C2-4414-82CB-4447172EFC1B}" srcOrd="1" destOrd="0" presId="urn:microsoft.com/office/officeart/2009/3/layout/HorizontalOrganizationChart"/>
    <dgm:cxn modelId="{A58E88F5-6DAA-405B-AD6B-046CBAD4A696}" type="presOf" srcId="{5ECA98A9-2429-45D8-B9D7-F9D958DDA2CF}" destId="{05FE6DCE-CB82-482E-B442-B4C18B9BA174}" srcOrd="1" destOrd="0" presId="urn:microsoft.com/office/officeart/2009/3/layout/HorizontalOrganizationChart"/>
    <dgm:cxn modelId="{08A4B2F9-2C5E-4D1B-8128-26EB5A98EFE3}" type="presOf" srcId="{0DE73AC6-DD26-482A-B8B3-161516DDB0F4}" destId="{08C80086-8123-4A45-BA63-BC7F90ABCA23}" srcOrd="0" destOrd="0" presId="urn:microsoft.com/office/officeart/2009/3/layout/HorizontalOrganizationChart"/>
    <dgm:cxn modelId="{B4921601-1791-49A1-B2C8-F418F43E0F11}" type="presParOf" srcId="{08C80086-8123-4A45-BA63-BC7F90ABCA23}" destId="{107A3096-3814-4C60-A487-C9CAE8043E98}" srcOrd="0" destOrd="0" presId="urn:microsoft.com/office/officeart/2009/3/layout/HorizontalOrganizationChart"/>
    <dgm:cxn modelId="{EA890930-AE19-4B96-9F60-EFA3C62BCD51}" type="presParOf" srcId="{107A3096-3814-4C60-A487-C9CAE8043E98}" destId="{EC3E5D39-7F0B-4165-BBC8-3603722CBE61}" srcOrd="0" destOrd="0" presId="urn:microsoft.com/office/officeart/2009/3/layout/HorizontalOrganizationChart"/>
    <dgm:cxn modelId="{8FBBB113-E58B-4712-BB72-9A0E22B2129F}" type="presParOf" srcId="{EC3E5D39-7F0B-4165-BBC8-3603722CBE61}" destId="{D67022BF-D539-4C97-AD9B-068E9BEE4279}" srcOrd="0" destOrd="0" presId="urn:microsoft.com/office/officeart/2009/3/layout/HorizontalOrganizationChart"/>
    <dgm:cxn modelId="{E136FC3E-3232-4E5A-A0CF-727EA70FAE8B}" type="presParOf" srcId="{EC3E5D39-7F0B-4165-BBC8-3603722CBE61}" destId="{B73536F3-E7C2-4414-82CB-4447172EFC1B}" srcOrd="1" destOrd="0" presId="urn:microsoft.com/office/officeart/2009/3/layout/HorizontalOrganizationChart"/>
    <dgm:cxn modelId="{ABFD7C92-A772-4A86-9687-36B6A2E2C72B}" type="presParOf" srcId="{107A3096-3814-4C60-A487-C9CAE8043E98}" destId="{89B5C43B-E1DA-4484-95C1-3428A07FB735}" srcOrd="1" destOrd="0" presId="urn:microsoft.com/office/officeart/2009/3/layout/HorizontalOrganizationChart"/>
    <dgm:cxn modelId="{CA73AB69-C1F0-430E-BD69-3989214B5846}" type="presParOf" srcId="{89B5C43B-E1DA-4484-95C1-3428A07FB735}" destId="{FC14AA77-1D3F-4FE0-812A-331E08FCA049}" srcOrd="0" destOrd="0" presId="urn:microsoft.com/office/officeart/2009/3/layout/HorizontalOrganizationChart"/>
    <dgm:cxn modelId="{64A23FE0-9861-43F5-85EB-42E416D6C207}" type="presParOf" srcId="{89B5C43B-E1DA-4484-95C1-3428A07FB735}" destId="{27A9D795-E409-482B-8B5F-CE70C428E2AA}" srcOrd="1" destOrd="0" presId="urn:microsoft.com/office/officeart/2009/3/layout/HorizontalOrganizationChart"/>
    <dgm:cxn modelId="{F55AEC0F-FECA-4743-B2D1-C1901BA3AD03}" type="presParOf" srcId="{27A9D795-E409-482B-8B5F-CE70C428E2AA}" destId="{604C669D-6238-470D-A3E4-BE823312CCED}" srcOrd="0" destOrd="0" presId="urn:microsoft.com/office/officeart/2009/3/layout/HorizontalOrganizationChart"/>
    <dgm:cxn modelId="{8104F358-4AB4-46F3-8C85-71973193690D}" type="presParOf" srcId="{604C669D-6238-470D-A3E4-BE823312CCED}" destId="{243CD7E0-07A5-4F43-B32F-41FED5D4176C}" srcOrd="0" destOrd="0" presId="urn:microsoft.com/office/officeart/2009/3/layout/HorizontalOrganizationChart"/>
    <dgm:cxn modelId="{2C8EC163-523B-4B7B-97CD-280F26F74903}" type="presParOf" srcId="{604C669D-6238-470D-A3E4-BE823312CCED}" destId="{6B7EA9F6-5C40-474F-A83D-86CBB2D06763}" srcOrd="1" destOrd="0" presId="urn:microsoft.com/office/officeart/2009/3/layout/HorizontalOrganizationChart"/>
    <dgm:cxn modelId="{3767A522-01A5-4CFF-931B-D6FFD9F108D2}" type="presParOf" srcId="{27A9D795-E409-482B-8B5F-CE70C428E2AA}" destId="{73936B67-F787-41F3-80E8-D275545CE9A6}" srcOrd="1" destOrd="0" presId="urn:microsoft.com/office/officeart/2009/3/layout/HorizontalOrganizationChart"/>
    <dgm:cxn modelId="{E5058213-D852-4388-A4D7-AF810B0E2C8B}" type="presParOf" srcId="{27A9D795-E409-482B-8B5F-CE70C428E2AA}" destId="{753F112B-6213-454A-A7EA-3039CB2E5E8A}" srcOrd="2" destOrd="0" presId="urn:microsoft.com/office/officeart/2009/3/layout/HorizontalOrganizationChart"/>
    <dgm:cxn modelId="{A40D5C7C-9587-4B15-BD14-44F4E8BB2D06}" type="presParOf" srcId="{89B5C43B-E1DA-4484-95C1-3428A07FB735}" destId="{18E6EADD-F827-46ED-9086-65453C592E4C}" srcOrd="2" destOrd="0" presId="urn:microsoft.com/office/officeart/2009/3/layout/HorizontalOrganizationChart"/>
    <dgm:cxn modelId="{D48D4ADE-B584-4BFA-9968-FB4373A07D54}" type="presParOf" srcId="{89B5C43B-E1DA-4484-95C1-3428A07FB735}" destId="{C647B0FE-1157-47FE-B7DB-2C155DF22BB8}" srcOrd="3" destOrd="0" presId="urn:microsoft.com/office/officeart/2009/3/layout/HorizontalOrganizationChart"/>
    <dgm:cxn modelId="{77A55FB6-2984-4DE8-AC6A-4C34BB826240}" type="presParOf" srcId="{C647B0FE-1157-47FE-B7DB-2C155DF22BB8}" destId="{9EB4C8CA-65B0-4AA9-85A4-D5930CF8C73A}" srcOrd="0" destOrd="0" presId="urn:microsoft.com/office/officeart/2009/3/layout/HorizontalOrganizationChart"/>
    <dgm:cxn modelId="{1BB23182-B2E0-4286-B6D1-ACD7A3F8F70E}" type="presParOf" srcId="{9EB4C8CA-65B0-4AA9-85A4-D5930CF8C73A}" destId="{EC16A9A4-D584-4B1E-A200-0675523B8507}" srcOrd="0" destOrd="0" presId="urn:microsoft.com/office/officeart/2009/3/layout/HorizontalOrganizationChart"/>
    <dgm:cxn modelId="{1663CE8B-3C28-496D-91EA-7C7E0FBD155F}" type="presParOf" srcId="{9EB4C8CA-65B0-4AA9-85A4-D5930CF8C73A}" destId="{B4551962-93C8-4146-BD6A-49E4237791C1}" srcOrd="1" destOrd="0" presId="urn:microsoft.com/office/officeart/2009/3/layout/HorizontalOrganizationChart"/>
    <dgm:cxn modelId="{1D90290A-26E8-4708-A436-2CEB4ED07C1C}" type="presParOf" srcId="{C647B0FE-1157-47FE-B7DB-2C155DF22BB8}" destId="{9A753EAB-9CC8-4CAA-884C-E95C6F08C7D2}" srcOrd="1" destOrd="0" presId="urn:microsoft.com/office/officeart/2009/3/layout/HorizontalOrganizationChart"/>
    <dgm:cxn modelId="{5AE445A2-5CBE-4369-9A9C-365203D52AE3}" type="presParOf" srcId="{C647B0FE-1157-47FE-B7DB-2C155DF22BB8}" destId="{362329E1-89A4-415D-BDD3-316E3E277CC1}" srcOrd="2" destOrd="0" presId="urn:microsoft.com/office/officeart/2009/3/layout/HorizontalOrganizationChart"/>
    <dgm:cxn modelId="{A578B8D1-3007-48FF-8A0D-5CBCE52E36D1}" type="presParOf" srcId="{89B5C43B-E1DA-4484-95C1-3428A07FB735}" destId="{96E8DF7A-68EB-4014-8C29-2A4F5BC513E0}" srcOrd="4" destOrd="0" presId="urn:microsoft.com/office/officeart/2009/3/layout/HorizontalOrganizationChart"/>
    <dgm:cxn modelId="{4D76A3A3-A958-4528-A9B2-B6C84ADCF79E}" type="presParOf" srcId="{89B5C43B-E1DA-4484-95C1-3428A07FB735}" destId="{1DAC487D-8530-4B3E-ABFE-EC4B8BBADCC3}" srcOrd="5" destOrd="0" presId="urn:microsoft.com/office/officeart/2009/3/layout/HorizontalOrganizationChart"/>
    <dgm:cxn modelId="{B4A3E871-4587-445E-9488-5BF089D6B1AA}" type="presParOf" srcId="{1DAC487D-8530-4B3E-ABFE-EC4B8BBADCC3}" destId="{6F4FD9BD-7D1A-463F-8277-6302A27A9C99}" srcOrd="0" destOrd="0" presId="urn:microsoft.com/office/officeart/2009/3/layout/HorizontalOrganizationChart"/>
    <dgm:cxn modelId="{BE650958-3434-4AF4-842A-18622C0C14AC}" type="presParOf" srcId="{6F4FD9BD-7D1A-463F-8277-6302A27A9C99}" destId="{52F6C5DF-4969-4017-B2AB-51A264DD9742}" srcOrd="0" destOrd="0" presId="urn:microsoft.com/office/officeart/2009/3/layout/HorizontalOrganizationChart"/>
    <dgm:cxn modelId="{379D731E-7EC9-435B-A833-64CDDEF1945A}" type="presParOf" srcId="{6F4FD9BD-7D1A-463F-8277-6302A27A9C99}" destId="{41C3F469-E2F4-400B-8F56-8E6D101E0B51}" srcOrd="1" destOrd="0" presId="urn:microsoft.com/office/officeart/2009/3/layout/HorizontalOrganizationChart"/>
    <dgm:cxn modelId="{7570177B-F106-4034-BAEF-66C0DDD913AA}" type="presParOf" srcId="{1DAC487D-8530-4B3E-ABFE-EC4B8BBADCC3}" destId="{9A1D5EEF-6122-4F7F-B1B0-7A299A47242A}" srcOrd="1" destOrd="0" presId="urn:microsoft.com/office/officeart/2009/3/layout/HorizontalOrganizationChart"/>
    <dgm:cxn modelId="{A4A6F773-2335-49FC-9590-797A4D98ABFB}" type="presParOf" srcId="{1DAC487D-8530-4B3E-ABFE-EC4B8BBADCC3}" destId="{F6BC058F-0412-4845-BE49-0CDC95283386}" srcOrd="2" destOrd="0" presId="urn:microsoft.com/office/officeart/2009/3/layout/HorizontalOrganizationChart"/>
    <dgm:cxn modelId="{CA570530-F165-4ED9-B0B5-66A556EEC91B}" type="presParOf" srcId="{89B5C43B-E1DA-4484-95C1-3428A07FB735}" destId="{AE182CB5-FC5A-432C-83C5-ED1A89EDEB94}" srcOrd="6" destOrd="0" presId="urn:microsoft.com/office/officeart/2009/3/layout/HorizontalOrganizationChart"/>
    <dgm:cxn modelId="{D565AA74-C716-47DB-AF0C-CB0CFDCAFE6C}" type="presParOf" srcId="{89B5C43B-E1DA-4484-95C1-3428A07FB735}" destId="{0F5D500F-54E2-4E54-A509-43716215A332}" srcOrd="7" destOrd="0" presId="urn:microsoft.com/office/officeart/2009/3/layout/HorizontalOrganizationChart"/>
    <dgm:cxn modelId="{5A7C9CD1-C2D1-4776-993E-EC733ABD0859}" type="presParOf" srcId="{0F5D500F-54E2-4E54-A509-43716215A332}" destId="{8ABFCA23-50F1-4A48-ADFF-26A9DA4D4E91}" srcOrd="0" destOrd="0" presId="urn:microsoft.com/office/officeart/2009/3/layout/HorizontalOrganizationChart"/>
    <dgm:cxn modelId="{4F37F3AE-8863-4DF5-9ABD-5A366BCE5A1B}" type="presParOf" srcId="{8ABFCA23-50F1-4A48-ADFF-26A9DA4D4E91}" destId="{A6295468-E548-491B-ABCF-B6D2B32D1671}" srcOrd="0" destOrd="0" presId="urn:microsoft.com/office/officeart/2009/3/layout/HorizontalOrganizationChart"/>
    <dgm:cxn modelId="{3DC8AD41-408B-4F11-BC44-C33B9D9A904C}" type="presParOf" srcId="{8ABFCA23-50F1-4A48-ADFF-26A9DA4D4E91}" destId="{8E41CD7E-A5A4-4EC2-ADC3-2A574EC5AB56}" srcOrd="1" destOrd="0" presId="urn:microsoft.com/office/officeart/2009/3/layout/HorizontalOrganizationChart"/>
    <dgm:cxn modelId="{669FD950-BA9D-4DE9-A138-05FA22E1CFF8}" type="presParOf" srcId="{0F5D500F-54E2-4E54-A509-43716215A332}" destId="{5F9C465B-C0E0-4E45-B9E9-21E2E37DADB1}" srcOrd="1" destOrd="0" presId="urn:microsoft.com/office/officeart/2009/3/layout/HorizontalOrganizationChart"/>
    <dgm:cxn modelId="{49CA119A-297D-4CC4-8F32-9CA42DA75745}" type="presParOf" srcId="{0F5D500F-54E2-4E54-A509-43716215A332}" destId="{DBD99C88-4EE7-47EA-A7B4-EBE45F58B48B}" srcOrd="2" destOrd="0" presId="urn:microsoft.com/office/officeart/2009/3/layout/HorizontalOrganizationChart"/>
    <dgm:cxn modelId="{83CCCD26-E690-4262-BB47-264E84E327F1}" type="presParOf" srcId="{89B5C43B-E1DA-4484-95C1-3428A07FB735}" destId="{1A0CD9F8-8253-4DC9-BCB9-2A5919FA83F4}" srcOrd="8" destOrd="0" presId="urn:microsoft.com/office/officeart/2009/3/layout/HorizontalOrganizationChart"/>
    <dgm:cxn modelId="{3D9E30CA-BF4B-48A8-BADD-7FEEF5E2DC92}" type="presParOf" srcId="{89B5C43B-E1DA-4484-95C1-3428A07FB735}" destId="{EB4382D9-9225-4EEE-8C4F-36A1C5D087CC}" srcOrd="9" destOrd="0" presId="urn:microsoft.com/office/officeart/2009/3/layout/HorizontalOrganizationChart"/>
    <dgm:cxn modelId="{50357803-3AB6-4FF6-9761-3E9DE961DA5D}" type="presParOf" srcId="{EB4382D9-9225-4EEE-8C4F-36A1C5D087CC}" destId="{55C7CD55-E4E1-4700-9B91-EAE57DDC1A3A}" srcOrd="0" destOrd="0" presId="urn:microsoft.com/office/officeart/2009/3/layout/HorizontalOrganizationChart"/>
    <dgm:cxn modelId="{CDCA7222-8B78-46B0-A269-DD0FA8EBC256}" type="presParOf" srcId="{55C7CD55-E4E1-4700-9B91-EAE57DDC1A3A}" destId="{4BD820B0-9480-4E73-BE54-D88CE96C2B38}" srcOrd="0" destOrd="0" presId="urn:microsoft.com/office/officeart/2009/3/layout/HorizontalOrganizationChart"/>
    <dgm:cxn modelId="{E7BD681C-A19C-4776-9184-6EE922F923C7}" type="presParOf" srcId="{55C7CD55-E4E1-4700-9B91-EAE57DDC1A3A}" destId="{05FE6DCE-CB82-482E-B442-B4C18B9BA174}" srcOrd="1" destOrd="0" presId="urn:microsoft.com/office/officeart/2009/3/layout/HorizontalOrganizationChart"/>
    <dgm:cxn modelId="{92B98FAE-0D89-44F5-A3AB-42C0207F00A2}" type="presParOf" srcId="{EB4382D9-9225-4EEE-8C4F-36A1C5D087CC}" destId="{8E82C0B2-6426-4242-B711-7A8A6FD7E2A5}" srcOrd="1" destOrd="0" presId="urn:microsoft.com/office/officeart/2009/3/layout/HorizontalOrganizationChart"/>
    <dgm:cxn modelId="{16AAE0FE-DCB2-4B7D-9E3B-07159D6D19BA}" type="presParOf" srcId="{EB4382D9-9225-4EEE-8C4F-36A1C5D087CC}" destId="{48C715CF-3052-4760-AB1F-0EBDA3A1FC83}" srcOrd="2" destOrd="0" presId="urn:microsoft.com/office/officeart/2009/3/layout/HorizontalOrganizationChart"/>
    <dgm:cxn modelId="{B007BF07-2B8B-4245-A39D-02437598A36D}" type="presParOf" srcId="{89B5C43B-E1DA-4484-95C1-3428A07FB735}" destId="{815936EF-FFCF-4657-A612-CD58B5CDA629}" srcOrd="10" destOrd="0" presId="urn:microsoft.com/office/officeart/2009/3/layout/HorizontalOrganizationChart"/>
    <dgm:cxn modelId="{A8F7E789-66ED-48E1-954A-0A1766456032}" type="presParOf" srcId="{89B5C43B-E1DA-4484-95C1-3428A07FB735}" destId="{D19C998E-90DC-4FDA-87E8-3DB9CC4421AC}" srcOrd="11" destOrd="0" presId="urn:microsoft.com/office/officeart/2009/3/layout/HorizontalOrganizationChart"/>
    <dgm:cxn modelId="{88AA2936-8DD2-4E98-ABD7-0F11A7F51257}" type="presParOf" srcId="{D19C998E-90DC-4FDA-87E8-3DB9CC4421AC}" destId="{CF026728-18FC-4BCD-917A-87312ECC4059}" srcOrd="0" destOrd="0" presId="urn:microsoft.com/office/officeart/2009/3/layout/HorizontalOrganizationChart"/>
    <dgm:cxn modelId="{B1DB7B9A-8C94-4D0A-AA3F-9D806B15EB13}" type="presParOf" srcId="{CF026728-18FC-4BCD-917A-87312ECC4059}" destId="{0C5A7705-C7FD-4FCC-9D61-113A8258B614}" srcOrd="0" destOrd="0" presId="urn:microsoft.com/office/officeart/2009/3/layout/HorizontalOrganizationChart"/>
    <dgm:cxn modelId="{319F7758-E070-4CF0-BFC3-45D71166D796}" type="presParOf" srcId="{CF026728-18FC-4BCD-917A-87312ECC4059}" destId="{80F10A53-6754-41A1-A4C4-BE691BE9CB67}" srcOrd="1" destOrd="0" presId="urn:microsoft.com/office/officeart/2009/3/layout/HorizontalOrganizationChart"/>
    <dgm:cxn modelId="{ECDB1800-CAEE-433B-A1E5-4E46509B44E8}" type="presParOf" srcId="{D19C998E-90DC-4FDA-87E8-3DB9CC4421AC}" destId="{B3456DD6-686C-491D-86BC-8E1EACFFAE29}" srcOrd="1" destOrd="0" presId="urn:microsoft.com/office/officeart/2009/3/layout/HorizontalOrganizationChart"/>
    <dgm:cxn modelId="{8A9274E6-2EDE-42C9-BE58-FCE7CF393BF1}" type="presParOf" srcId="{D19C998E-90DC-4FDA-87E8-3DB9CC4421AC}" destId="{ACD9B7B2-77B0-454F-8E52-0DFE86A7A858}" srcOrd="2" destOrd="0" presId="urn:microsoft.com/office/officeart/2009/3/layout/HorizontalOrganizationChart"/>
    <dgm:cxn modelId="{F1971A34-67C1-420B-AF4E-42AF646A678A}" type="presParOf" srcId="{107A3096-3814-4C60-A487-C9CAE8043E98}" destId="{DE75191E-4BAF-4506-9667-32F8AB37C07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3159F7-5662-4F5B-8943-4CF5A4E6CC48}"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vi-VN"/>
        </a:p>
      </dgm:t>
    </dgm:pt>
    <dgm:pt modelId="{6D2AC5D9-765A-4C4B-95F3-B365D27BF011}">
      <dgm:prSet phldrT="[Text]"/>
      <dgm:spPr/>
      <dgm:t>
        <a:bodyPr/>
        <a:lstStyle/>
        <a:p>
          <a:r>
            <a:rPr lang="vi-VN"/>
            <a:t>Cơ chế bệnh sinh</a:t>
          </a:r>
        </a:p>
      </dgm:t>
    </dgm:pt>
    <dgm:pt modelId="{3C69FAA5-34BE-4700-A7D4-6D12A1B2C88B}" type="parTrans" cxnId="{2837C8D8-22FF-4727-89D5-2A68D5DF35FC}">
      <dgm:prSet/>
      <dgm:spPr/>
      <dgm:t>
        <a:bodyPr/>
        <a:lstStyle/>
        <a:p>
          <a:endParaRPr lang="vi-VN"/>
        </a:p>
      </dgm:t>
    </dgm:pt>
    <dgm:pt modelId="{294EDD1A-E442-4B01-AE62-BA9A2C4AF014}" type="sibTrans" cxnId="{2837C8D8-22FF-4727-89D5-2A68D5DF35FC}">
      <dgm:prSet/>
      <dgm:spPr/>
      <dgm:t>
        <a:bodyPr/>
        <a:lstStyle/>
        <a:p>
          <a:endParaRPr lang="vi-VN"/>
        </a:p>
      </dgm:t>
    </dgm:pt>
    <dgm:pt modelId="{D811C3D4-2D93-49B6-A568-BFA99534CCEC}">
      <dgm:prSet phldrT="[Text]"/>
      <dgm:spPr/>
      <dgm:t>
        <a:bodyPr/>
        <a:lstStyle/>
        <a:p>
          <a:r>
            <a:rPr lang="vi-VN"/>
            <a:t>Biểu hiện lâm sàng</a:t>
          </a:r>
        </a:p>
      </dgm:t>
    </dgm:pt>
    <dgm:pt modelId="{9020B07F-63BF-4BD0-B33A-4465661F62C2}" type="parTrans" cxnId="{F702E229-9D77-4C3F-ABB7-9E306F79661F}">
      <dgm:prSet/>
      <dgm:spPr/>
      <dgm:t>
        <a:bodyPr/>
        <a:lstStyle/>
        <a:p>
          <a:endParaRPr lang="vi-VN"/>
        </a:p>
      </dgm:t>
    </dgm:pt>
    <dgm:pt modelId="{35BA79C5-B727-4541-96BF-8E900F66B1F2}" type="sibTrans" cxnId="{F702E229-9D77-4C3F-ABB7-9E306F79661F}">
      <dgm:prSet/>
      <dgm:spPr/>
      <dgm:t>
        <a:bodyPr/>
        <a:lstStyle/>
        <a:p>
          <a:endParaRPr lang="vi-VN"/>
        </a:p>
      </dgm:t>
    </dgm:pt>
    <dgm:pt modelId="{2477BED8-0426-4532-A88B-F62E31E9E1D4}">
      <dgm:prSet phldrT="[Text]"/>
      <dgm:spPr/>
      <dgm:t>
        <a:bodyPr/>
        <a:lstStyle/>
        <a:p>
          <a:r>
            <a:rPr lang="vi-VN"/>
            <a:t>Cận lâm sàng</a:t>
          </a:r>
        </a:p>
      </dgm:t>
    </dgm:pt>
    <dgm:pt modelId="{DB613940-A855-48A7-B7F9-F7B0FA8006E6}" type="parTrans" cxnId="{CB8C5C1D-9E5F-4666-8C31-C524D1B7D6F9}">
      <dgm:prSet/>
      <dgm:spPr/>
      <dgm:t>
        <a:bodyPr/>
        <a:lstStyle/>
        <a:p>
          <a:endParaRPr lang="vi-VN"/>
        </a:p>
      </dgm:t>
    </dgm:pt>
    <dgm:pt modelId="{0C8C626D-F296-4C5E-A309-55871899F67A}" type="sibTrans" cxnId="{CB8C5C1D-9E5F-4666-8C31-C524D1B7D6F9}">
      <dgm:prSet/>
      <dgm:spPr/>
      <dgm:t>
        <a:bodyPr/>
        <a:lstStyle/>
        <a:p>
          <a:endParaRPr lang="vi-VN"/>
        </a:p>
      </dgm:t>
    </dgm:pt>
    <dgm:pt modelId="{CF38925D-AA88-4A52-A135-95F3883825D0}">
      <dgm:prSet/>
      <dgm:spPr/>
      <dgm:t>
        <a:bodyPr/>
        <a:lstStyle/>
        <a:p>
          <a:r>
            <a:rPr lang="vi-VN"/>
            <a:t>Tiêu chuẩn chẩn đoán</a:t>
          </a:r>
        </a:p>
      </dgm:t>
    </dgm:pt>
    <dgm:pt modelId="{1D745FDD-CD47-4E4B-910C-2E3717BD67FE}" type="parTrans" cxnId="{44F0D1CD-4DC2-4FBA-BB10-910B1D25F5A7}">
      <dgm:prSet/>
      <dgm:spPr/>
      <dgm:t>
        <a:bodyPr/>
        <a:lstStyle/>
        <a:p>
          <a:endParaRPr lang="vi-VN"/>
        </a:p>
      </dgm:t>
    </dgm:pt>
    <dgm:pt modelId="{8ED1B021-1866-477B-B211-595A1D9FC455}" type="sibTrans" cxnId="{44F0D1CD-4DC2-4FBA-BB10-910B1D25F5A7}">
      <dgm:prSet/>
      <dgm:spPr/>
      <dgm:t>
        <a:bodyPr/>
        <a:lstStyle/>
        <a:p>
          <a:endParaRPr lang="vi-VN"/>
        </a:p>
      </dgm:t>
    </dgm:pt>
    <dgm:pt modelId="{4F339AF1-075A-4E1B-88EE-795B51980900}">
      <dgm:prSet/>
      <dgm:spPr/>
      <dgm:t>
        <a:bodyPr/>
        <a:lstStyle/>
        <a:p>
          <a:r>
            <a:rPr lang="vi-VN"/>
            <a:t>Mức độ</a:t>
          </a:r>
        </a:p>
      </dgm:t>
    </dgm:pt>
    <dgm:pt modelId="{7E21115D-BA8C-439B-A568-063C326A2487}" type="parTrans" cxnId="{4A43110E-943D-4447-92B5-F262F28EA11D}">
      <dgm:prSet/>
      <dgm:spPr/>
      <dgm:t>
        <a:bodyPr/>
        <a:lstStyle/>
        <a:p>
          <a:endParaRPr lang="vi-VN"/>
        </a:p>
      </dgm:t>
    </dgm:pt>
    <dgm:pt modelId="{3A1A3B80-468E-467C-8114-4834950F6FF9}" type="sibTrans" cxnId="{4A43110E-943D-4447-92B5-F262F28EA11D}">
      <dgm:prSet/>
      <dgm:spPr/>
      <dgm:t>
        <a:bodyPr/>
        <a:lstStyle/>
        <a:p>
          <a:endParaRPr lang="vi-VN"/>
        </a:p>
      </dgm:t>
    </dgm:pt>
    <dgm:pt modelId="{271B19F1-7B8D-4DC3-AC7A-631CCB8021E2}">
      <dgm:prSet/>
      <dgm:spPr/>
      <dgm:t>
        <a:bodyPr/>
        <a:lstStyle/>
        <a:p>
          <a:r>
            <a:rPr lang="vi-VN"/>
            <a:t>Điều trị</a:t>
          </a:r>
        </a:p>
      </dgm:t>
    </dgm:pt>
    <dgm:pt modelId="{E7CBE9A0-F4C4-4488-A24D-86A9E664CE3B}" type="parTrans" cxnId="{45658323-69A0-4D2D-A377-53C8B3DA13B3}">
      <dgm:prSet/>
      <dgm:spPr/>
      <dgm:t>
        <a:bodyPr/>
        <a:lstStyle/>
        <a:p>
          <a:endParaRPr lang="vi-VN"/>
        </a:p>
      </dgm:t>
    </dgm:pt>
    <dgm:pt modelId="{61F3E9E6-BFA1-46DE-9B00-09F1D87C7567}" type="sibTrans" cxnId="{45658323-69A0-4D2D-A377-53C8B3DA13B3}">
      <dgm:prSet/>
      <dgm:spPr/>
      <dgm:t>
        <a:bodyPr/>
        <a:lstStyle/>
        <a:p>
          <a:endParaRPr lang="vi-VN"/>
        </a:p>
      </dgm:t>
    </dgm:pt>
    <dgm:pt modelId="{F05D5387-53BE-44B5-BF5A-5CCB15E0B055}" type="pres">
      <dgm:prSet presAssocID="{213159F7-5662-4F5B-8943-4CF5A4E6CC48}" presName="linear" presStyleCnt="0">
        <dgm:presLayoutVars>
          <dgm:dir/>
          <dgm:animLvl val="lvl"/>
          <dgm:resizeHandles val="exact"/>
        </dgm:presLayoutVars>
      </dgm:prSet>
      <dgm:spPr/>
    </dgm:pt>
    <dgm:pt modelId="{42D62B67-0364-42A0-88BC-4ADD91EB5B6D}" type="pres">
      <dgm:prSet presAssocID="{6D2AC5D9-765A-4C4B-95F3-B365D27BF011}" presName="parentLin" presStyleCnt="0"/>
      <dgm:spPr/>
    </dgm:pt>
    <dgm:pt modelId="{07AACE9D-280C-4B1E-B61B-C951A26A9B99}" type="pres">
      <dgm:prSet presAssocID="{6D2AC5D9-765A-4C4B-95F3-B365D27BF011}" presName="parentLeftMargin" presStyleLbl="node1" presStyleIdx="0" presStyleCnt="6"/>
      <dgm:spPr/>
    </dgm:pt>
    <dgm:pt modelId="{D8DE81F8-4A17-4B29-A0C4-78B0670FED3A}" type="pres">
      <dgm:prSet presAssocID="{6D2AC5D9-765A-4C4B-95F3-B365D27BF011}" presName="parentText" presStyleLbl="node1" presStyleIdx="0" presStyleCnt="6">
        <dgm:presLayoutVars>
          <dgm:chMax val="0"/>
          <dgm:bulletEnabled val="1"/>
        </dgm:presLayoutVars>
      </dgm:prSet>
      <dgm:spPr/>
    </dgm:pt>
    <dgm:pt modelId="{583C084B-3A74-4F2B-98D2-5F4342C76123}" type="pres">
      <dgm:prSet presAssocID="{6D2AC5D9-765A-4C4B-95F3-B365D27BF011}" presName="negativeSpace" presStyleCnt="0"/>
      <dgm:spPr/>
    </dgm:pt>
    <dgm:pt modelId="{AF1B5BD3-6EF4-463D-85C4-7056C75BCC3F}" type="pres">
      <dgm:prSet presAssocID="{6D2AC5D9-765A-4C4B-95F3-B365D27BF011}" presName="childText" presStyleLbl="conFgAcc1" presStyleIdx="0" presStyleCnt="6">
        <dgm:presLayoutVars>
          <dgm:bulletEnabled val="1"/>
        </dgm:presLayoutVars>
      </dgm:prSet>
      <dgm:spPr/>
    </dgm:pt>
    <dgm:pt modelId="{B7F1CF57-4112-40F2-A58B-88A67B5641BF}" type="pres">
      <dgm:prSet presAssocID="{294EDD1A-E442-4B01-AE62-BA9A2C4AF014}" presName="spaceBetweenRectangles" presStyleCnt="0"/>
      <dgm:spPr/>
    </dgm:pt>
    <dgm:pt modelId="{99BDA106-1772-4F83-909A-F96DFF71BA19}" type="pres">
      <dgm:prSet presAssocID="{D811C3D4-2D93-49B6-A568-BFA99534CCEC}" presName="parentLin" presStyleCnt="0"/>
      <dgm:spPr/>
    </dgm:pt>
    <dgm:pt modelId="{C3A98465-E668-4D7E-B5FB-8CF075ACE402}" type="pres">
      <dgm:prSet presAssocID="{D811C3D4-2D93-49B6-A568-BFA99534CCEC}" presName="parentLeftMargin" presStyleLbl="node1" presStyleIdx="0" presStyleCnt="6"/>
      <dgm:spPr/>
    </dgm:pt>
    <dgm:pt modelId="{849B359E-AF6B-4F71-ACD5-1138400635CE}" type="pres">
      <dgm:prSet presAssocID="{D811C3D4-2D93-49B6-A568-BFA99534CCEC}" presName="parentText" presStyleLbl="node1" presStyleIdx="1" presStyleCnt="6">
        <dgm:presLayoutVars>
          <dgm:chMax val="0"/>
          <dgm:bulletEnabled val="1"/>
        </dgm:presLayoutVars>
      </dgm:prSet>
      <dgm:spPr/>
    </dgm:pt>
    <dgm:pt modelId="{56F8085F-042F-404D-AEEE-7A6A8A591EB3}" type="pres">
      <dgm:prSet presAssocID="{D811C3D4-2D93-49B6-A568-BFA99534CCEC}" presName="negativeSpace" presStyleCnt="0"/>
      <dgm:spPr/>
    </dgm:pt>
    <dgm:pt modelId="{3D97BC13-1E41-4BC8-848D-8DE71BE144D0}" type="pres">
      <dgm:prSet presAssocID="{D811C3D4-2D93-49B6-A568-BFA99534CCEC}" presName="childText" presStyleLbl="conFgAcc1" presStyleIdx="1" presStyleCnt="6">
        <dgm:presLayoutVars>
          <dgm:bulletEnabled val="1"/>
        </dgm:presLayoutVars>
      </dgm:prSet>
      <dgm:spPr/>
    </dgm:pt>
    <dgm:pt modelId="{108EE8AB-D96D-4141-B71F-667A24BC0ED3}" type="pres">
      <dgm:prSet presAssocID="{35BA79C5-B727-4541-96BF-8E900F66B1F2}" presName="spaceBetweenRectangles" presStyleCnt="0"/>
      <dgm:spPr/>
    </dgm:pt>
    <dgm:pt modelId="{B2B8B118-4813-4B10-BFB2-86A8010F2AD9}" type="pres">
      <dgm:prSet presAssocID="{2477BED8-0426-4532-A88B-F62E31E9E1D4}" presName="parentLin" presStyleCnt="0"/>
      <dgm:spPr/>
    </dgm:pt>
    <dgm:pt modelId="{F4EFC126-B71F-48EC-8E87-D6ECB00D2031}" type="pres">
      <dgm:prSet presAssocID="{2477BED8-0426-4532-A88B-F62E31E9E1D4}" presName="parentLeftMargin" presStyleLbl="node1" presStyleIdx="1" presStyleCnt="6"/>
      <dgm:spPr/>
    </dgm:pt>
    <dgm:pt modelId="{FA93B3CB-7B8B-4C00-BD45-3CC04AB9967B}" type="pres">
      <dgm:prSet presAssocID="{2477BED8-0426-4532-A88B-F62E31E9E1D4}" presName="parentText" presStyleLbl="node1" presStyleIdx="2" presStyleCnt="6">
        <dgm:presLayoutVars>
          <dgm:chMax val="0"/>
          <dgm:bulletEnabled val="1"/>
        </dgm:presLayoutVars>
      </dgm:prSet>
      <dgm:spPr/>
    </dgm:pt>
    <dgm:pt modelId="{E5211134-F311-42C3-82CF-DDD27DC6B6D7}" type="pres">
      <dgm:prSet presAssocID="{2477BED8-0426-4532-A88B-F62E31E9E1D4}" presName="negativeSpace" presStyleCnt="0"/>
      <dgm:spPr/>
    </dgm:pt>
    <dgm:pt modelId="{BBA29E01-5374-4DB0-94FA-B13E844C6E83}" type="pres">
      <dgm:prSet presAssocID="{2477BED8-0426-4532-A88B-F62E31E9E1D4}" presName="childText" presStyleLbl="conFgAcc1" presStyleIdx="2" presStyleCnt="6">
        <dgm:presLayoutVars>
          <dgm:bulletEnabled val="1"/>
        </dgm:presLayoutVars>
      </dgm:prSet>
      <dgm:spPr/>
    </dgm:pt>
    <dgm:pt modelId="{7F2A7F29-6E5E-4FE2-80E4-FE235B49AA5C}" type="pres">
      <dgm:prSet presAssocID="{0C8C626D-F296-4C5E-A309-55871899F67A}" presName="spaceBetweenRectangles" presStyleCnt="0"/>
      <dgm:spPr/>
    </dgm:pt>
    <dgm:pt modelId="{2DFE70AD-FF2B-4EB6-BC00-08ED3B480F5C}" type="pres">
      <dgm:prSet presAssocID="{CF38925D-AA88-4A52-A135-95F3883825D0}" presName="parentLin" presStyleCnt="0"/>
      <dgm:spPr/>
    </dgm:pt>
    <dgm:pt modelId="{B2824245-1CA5-4E89-8AEC-4745DF404044}" type="pres">
      <dgm:prSet presAssocID="{CF38925D-AA88-4A52-A135-95F3883825D0}" presName="parentLeftMargin" presStyleLbl="node1" presStyleIdx="2" presStyleCnt="6"/>
      <dgm:spPr/>
    </dgm:pt>
    <dgm:pt modelId="{77D27775-30B5-40E0-B7AB-BE0764A349E5}" type="pres">
      <dgm:prSet presAssocID="{CF38925D-AA88-4A52-A135-95F3883825D0}" presName="parentText" presStyleLbl="node1" presStyleIdx="3" presStyleCnt="6">
        <dgm:presLayoutVars>
          <dgm:chMax val="0"/>
          <dgm:bulletEnabled val="1"/>
        </dgm:presLayoutVars>
      </dgm:prSet>
      <dgm:spPr/>
    </dgm:pt>
    <dgm:pt modelId="{05B62F41-DDBF-4C24-9C4B-A4AE008E9087}" type="pres">
      <dgm:prSet presAssocID="{CF38925D-AA88-4A52-A135-95F3883825D0}" presName="negativeSpace" presStyleCnt="0"/>
      <dgm:spPr/>
    </dgm:pt>
    <dgm:pt modelId="{1BA1028A-3FD6-418C-A7F7-396F9486D968}" type="pres">
      <dgm:prSet presAssocID="{CF38925D-AA88-4A52-A135-95F3883825D0}" presName="childText" presStyleLbl="conFgAcc1" presStyleIdx="3" presStyleCnt="6">
        <dgm:presLayoutVars>
          <dgm:bulletEnabled val="1"/>
        </dgm:presLayoutVars>
      </dgm:prSet>
      <dgm:spPr/>
    </dgm:pt>
    <dgm:pt modelId="{CA96D049-4E8D-4694-B39C-CBC130591346}" type="pres">
      <dgm:prSet presAssocID="{8ED1B021-1866-477B-B211-595A1D9FC455}" presName="spaceBetweenRectangles" presStyleCnt="0"/>
      <dgm:spPr/>
    </dgm:pt>
    <dgm:pt modelId="{50AFC8A7-7267-42AF-970F-AE471C8518E2}" type="pres">
      <dgm:prSet presAssocID="{4F339AF1-075A-4E1B-88EE-795B51980900}" presName="parentLin" presStyleCnt="0"/>
      <dgm:spPr/>
    </dgm:pt>
    <dgm:pt modelId="{E6A2CD14-2DE8-48A6-9047-60F2DF507AAE}" type="pres">
      <dgm:prSet presAssocID="{4F339AF1-075A-4E1B-88EE-795B51980900}" presName="parentLeftMargin" presStyleLbl="node1" presStyleIdx="3" presStyleCnt="6"/>
      <dgm:spPr/>
    </dgm:pt>
    <dgm:pt modelId="{F4B4E4E0-5204-4FE3-8AB2-269B474FBC3D}" type="pres">
      <dgm:prSet presAssocID="{4F339AF1-075A-4E1B-88EE-795B51980900}" presName="parentText" presStyleLbl="node1" presStyleIdx="4" presStyleCnt="6">
        <dgm:presLayoutVars>
          <dgm:chMax val="0"/>
          <dgm:bulletEnabled val="1"/>
        </dgm:presLayoutVars>
      </dgm:prSet>
      <dgm:spPr/>
    </dgm:pt>
    <dgm:pt modelId="{18614F59-A150-404B-AE8E-AFC66C2B0D02}" type="pres">
      <dgm:prSet presAssocID="{4F339AF1-075A-4E1B-88EE-795B51980900}" presName="negativeSpace" presStyleCnt="0"/>
      <dgm:spPr/>
    </dgm:pt>
    <dgm:pt modelId="{6352B569-C1DA-46EA-91D7-3B1A71DF3DAB}" type="pres">
      <dgm:prSet presAssocID="{4F339AF1-075A-4E1B-88EE-795B51980900}" presName="childText" presStyleLbl="conFgAcc1" presStyleIdx="4" presStyleCnt="6">
        <dgm:presLayoutVars>
          <dgm:bulletEnabled val="1"/>
        </dgm:presLayoutVars>
      </dgm:prSet>
      <dgm:spPr/>
    </dgm:pt>
    <dgm:pt modelId="{A7185816-4428-4B54-8E26-126741299270}" type="pres">
      <dgm:prSet presAssocID="{3A1A3B80-468E-467C-8114-4834950F6FF9}" presName="spaceBetweenRectangles" presStyleCnt="0"/>
      <dgm:spPr/>
    </dgm:pt>
    <dgm:pt modelId="{EC6CED88-160A-482B-B31E-46F43261E9AD}" type="pres">
      <dgm:prSet presAssocID="{271B19F1-7B8D-4DC3-AC7A-631CCB8021E2}" presName="parentLin" presStyleCnt="0"/>
      <dgm:spPr/>
    </dgm:pt>
    <dgm:pt modelId="{9669334A-C06F-465A-A0E0-A89863D9AAC5}" type="pres">
      <dgm:prSet presAssocID="{271B19F1-7B8D-4DC3-AC7A-631CCB8021E2}" presName="parentLeftMargin" presStyleLbl="node1" presStyleIdx="4" presStyleCnt="6"/>
      <dgm:spPr/>
    </dgm:pt>
    <dgm:pt modelId="{E7AE8C36-F1BD-4C78-81D9-BE62E758D0A7}" type="pres">
      <dgm:prSet presAssocID="{271B19F1-7B8D-4DC3-AC7A-631CCB8021E2}" presName="parentText" presStyleLbl="node1" presStyleIdx="5" presStyleCnt="6">
        <dgm:presLayoutVars>
          <dgm:chMax val="0"/>
          <dgm:bulletEnabled val="1"/>
        </dgm:presLayoutVars>
      </dgm:prSet>
      <dgm:spPr/>
    </dgm:pt>
    <dgm:pt modelId="{BFC0DDAC-1CFC-44B4-815E-783012E00034}" type="pres">
      <dgm:prSet presAssocID="{271B19F1-7B8D-4DC3-AC7A-631CCB8021E2}" presName="negativeSpace" presStyleCnt="0"/>
      <dgm:spPr/>
    </dgm:pt>
    <dgm:pt modelId="{6ED3D368-279E-42E1-8203-05B57FD3A8F0}" type="pres">
      <dgm:prSet presAssocID="{271B19F1-7B8D-4DC3-AC7A-631CCB8021E2}" presName="childText" presStyleLbl="conFgAcc1" presStyleIdx="5" presStyleCnt="6">
        <dgm:presLayoutVars>
          <dgm:bulletEnabled val="1"/>
        </dgm:presLayoutVars>
      </dgm:prSet>
      <dgm:spPr/>
    </dgm:pt>
  </dgm:ptLst>
  <dgm:cxnLst>
    <dgm:cxn modelId="{733BBF03-5176-4EAB-823E-6DB30C39ABEB}" type="presOf" srcId="{6D2AC5D9-765A-4C4B-95F3-B365D27BF011}" destId="{D8DE81F8-4A17-4B29-A0C4-78B0670FED3A}" srcOrd="1" destOrd="0" presId="urn:microsoft.com/office/officeart/2005/8/layout/list1"/>
    <dgm:cxn modelId="{4A43110E-943D-4447-92B5-F262F28EA11D}" srcId="{213159F7-5662-4F5B-8943-4CF5A4E6CC48}" destId="{4F339AF1-075A-4E1B-88EE-795B51980900}" srcOrd="4" destOrd="0" parTransId="{7E21115D-BA8C-439B-A568-063C326A2487}" sibTransId="{3A1A3B80-468E-467C-8114-4834950F6FF9}"/>
    <dgm:cxn modelId="{18F8EF17-65A3-4A95-BA7D-667363B6C821}" type="presOf" srcId="{213159F7-5662-4F5B-8943-4CF5A4E6CC48}" destId="{F05D5387-53BE-44B5-BF5A-5CCB15E0B055}" srcOrd="0" destOrd="0" presId="urn:microsoft.com/office/officeart/2005/8/layout/list1"/>
    <dgm:cxn modelId="{CB8C5C1D-9E5F-4666-8C31-C524D1B7D6F9}" srcId="{213159F7-5662-4F5B-8943-4CF5A4E6CC48}" destId="{2477BED8-0426-4532-A88B-F62E31E9E1D4}" srcOrd="2" destOrd="0" parTransId="{DB613940-A855-48A7-B7F9-F7B0FA8006E6}" sibTransId="{0C8C626D-F296-4C5E-A309-55871899F67A}"/>
    <dgm:cxn modelId="{45658323-69A0-4D2D-A377-53C8B3DA13B3}" srcId="{213159F7-5662-4F5B-8943-4CF5A4E6CC48}" destId="{271B19F1-7B8D-4DC3-AC7A-631CCB8021E2}" srcOrd="5" destOrd="0" parTransId="{E7CBE9A0-F4C4-4488-A24D-86A9E664CE3B}" sibTransId="{61F3E9E6-BFA1-46DE-9B00-09F1D87C7567}"/>
    <dgm:cxn modelId="{F702E229-9D77-4C3F-ABB7-9E306F79661F}" srcId="{213159F7-5662-4F5B-8943-4CF5A4E6CC48}" destId="{D811C3D4-2D93-49B6-A568-BFA99534CCEC}" srcOrd="1" destOrd="0" parTransId="{9020B07F-63BF-4BD0-B33A-4465661F62C2}" sibTransId="{35BA79C5-B727-4541-96BF-8E900F66B1F2}"/>
    <dgm:cxn modelId="{898A362B-7D09-43DC-875D-D5AA59D6800B}" type="presOf" srcId="{D811C3D4-2D93-49B6-A568-BFA99534CCEC}" destId="{849B359E-AF6B-4F71-ACD5-1138400635CE}" srcOrd="1" destOrd="0" presId="urn:microsoft.com/office/officeart/2005/8/layout/list1"/>
    <dgm:cxn modelId="{F9E9953F-8CEA-4483-A393-86278EB7CE47}" type="presOf" srcId="{2477BED8-0426-4532-A88B-F62E31E9E1D4}" destId="{F4EFC126-B71F-48EC-8E87-D6ECB00D2031}" srcOrd="0" destOrd="0" presId="urn:microsoft.com/office/officeart/2005/8/layout/list1"/>
    <dgm:cxn modelId="{19BC3D5D-D5AA-44A6-9F52-1F79B42A8B71}" type="presOf" srcId="{4F339AF1-075A-4E1B-88EE-795B51980900}" destId="{E6A2CD14-2DE8-48A6-9047-60F2DF507AAE}" srcOrd="0" destOrd="0" presId="urn:microsoft.com/office/officeart/2005/8/layout/list1"/>
    <dgm:cxn modelId="{6507935F-7D9C-4EF7-B7C7-B2DDD2C3E2FC}" type="presOf" srcId="{271B19F1-7B8D-4DC3-AC7A-631CCB8021E2}" destId="{9669334A-C06F-465A-A0E0-A89863D9AAC5}" srcOrd="0" destOrd="0" presId="urn:microsoft.com/office/officeart/2005/8/layout/list1"/>
    <dgm:cxn modelId="{30FE096B-B1BB-4746-8A95-43D22329421E}" type="presOf" srcId="{CF38925D-AA88-4A52-A135-95F3883825D0}" destId="{B2824245-1CA5-4E89-8AEC-4745DF404044}" srcOrd="0" destOrd="0" presId="urn:microsoft.com/office/officeart/2005/8/layout/list1"/>
    <dgm:cxn modelId="{17C6B84B-D327-426E-88F8-C6570D719F9B}" type="presOf" srcId="{271B19F1-7B8D-4DC3-AC7A-631CCB8021E2}" destId="{E7AE8C36-F1BD-4C78-81D9-BE62E758D0A7}" srcOrd="1" destOrd="0" presId="urn:microsoft.com/office/officeart/2005/8/layout/list1"/>
    <dgm:cxn modelId="{A0DC6A70-3606-4987-A17E-E22B5A6D5161}" type="presOf" srcId="{6D2AC5D9-765A-4C4B-95F3-B365D27BF011}" destId="{07AACE9D-280C-4B1E-B61B-C951A26A9B99}" srcOrd="0" destOrd="0" presId="urn:microsoft.com/office/officeart/2005/8/layout/list1"/>
    <dgm:cxn modelId="{362BF892-EEF7-4993-A4B5-8B3C1E5388D8}" type="presOf" srcId="{2477BED8-0426-4532-A88B-F62E31E9E1D4}" destId="{FA93B3CB-7B8B-4C00-BD45-3CC04AB9967B}" srcOrd="1" destOrd="0" presId="urn:microsoft.com/office/officeart/2005/8/layout/list1"/>
    <dgm:cxn modelId="{9FFAA295-7CD1-4FC5-A3AE-D9594A537180}" type="presOf" srcId="{4F339AF1-075A-4E1B-88EE-795B51980900}" destId="{F4B4E4E0-5204-4FE3-8AB2-269B474FBC3D}" srcOrd="1" destOrd="0" presId="urn:microsoft.com/office/officeart/2005/8/layout/list1"/>
    <dgm:cxn modelId="{44F0D1CD-4DC2-4FBA-BB10-910B1D25F5A7}" srcId="{213159F7-5662-4F5B-8943-4CF5A4E6CC48}" destId="{CF38925D-AA88-4A52-A135-95F3883825D0}" srcOrd="3" destOrd="0" parTransId="{1D745FDD-CD47-4E4B-910C-2E3717BD67FE}" sibTransId="{8ED1B021-1866-477B-B211-595A1D9FC455}"/>
    <dgm:cxn modelId="{2837C8D8-22FF-4727-89D5-2A68D5DF35FC}" srcId="{213159F7-5662-4F5B-8943-4CF5A4E6CC48}" destId="{6D2AC5D9-765A-4C4B-95F3-B365D27BF011}" srcOrd="0" destOrd="0" parTransId="{3C69FAA5-34BE-4700-A7D4-6D12A1B2C88B}" sibTransId="{294EDD1A-E442-4B01-AE62-BA9A2C4AF014}"/>
    <dgm:cxn modelId="{18CA5AED-FC00-4226-90FE-E6BE8E06EC0C}" type="presOf" srcId="{CF38925D-AA88-4A52-A135-95F3883825D0}" destId="{77D27775-30B5-40E0-B7AB-BE0764A349E5}" srcOrd="1" destOrd="0" presId="urn:microsoft.com/office/officeart/2005/8/layout/list1"/>
    <dgm:cxn modelId="{2FDBE8FC-35B7-49D9-99F8-847EF42B58DF}" type="presOf" srcId="{D811C3D4-2D93-49B6-A568-BFA99534CCEC}" destId="{C3A98465-E668-4D7E-B5FB-8CF075ACE402}" srcOrd="0" destOrd="0" presId="urn:microsoft.com/office/officeart/2005/8/layout/list1"/>
    <dgm:cxn modelId="{48447915-81A2-4EE9-ABCD-851781AE31C8}" type="presParOf" srcId="{F05D5387-53BE-44B5-BF5A-5CCB15E0B055}" destId="{42D62B67-0364-42A0-88BC-4ADD91EB5B6D}" srcOrd="0" destOrd="0" presId="urn:microsoft.com/office/officeart/2005/8/layout/list1"/>
    <dgm:cxn modelId="{537CDA55-C5DA-4C14-88D0-59FB38A03716}" type="presParOf" srcId="{42D62B67-0364-42A0-88BC-4ADD91EB5B6D}" destId="{07AACE9D-280C-4B1E-B61B-C951A26A9B99}" srcOrd="0" destOrd="0" presId="urn:microsoft.com/office/officeart/2005/8/layout/list1"/>
    <dgm:cxn modelId="{F11668D6-483F-4361-9356-9800423A9BB6}" type="presParOf" srcId="{42D62B67-0364-42A0-88BC-4ADD91EB5B6D}" destId="{D8DE81F8-4A17-4B29-A0C4-78B0670FED3A}" srcOrd="1" destOrd="0" presId="urn:microsoft.com/office/officeart/2005/8/layout/list1"/>
    <dgm:cxn modelId="{ADD170FB-96FA-4426-AE63-2B5C984D22F0}" type="presParOf" srcId="{F05D5387-53BE-44B5-BF5A-5CCB15E0B055}" destId="{583C084B-3A74-4F2B-98D2-5F4342C76123}" srcOrd="1" destOrd="0" presId="urn:microsoft.com/office/officeart/2005/8/layout/list1"/>
    <dgm:cxn modelId="{3625E052-2475-4EBB-ABCA-8BB70E9208C7}" type="presParOf" srcId="{F05D5387-53BE-44B5-BF5A-5CCB15E0B055}" destId="{AF1B5BD3-6EF4-463D-85C4-7056C75BCC3F}" srcOrd="2" destOrd="0" presId="urn:microsoft.com/office/officeart/2005/8/layout/list1"/>
    <dgm:cxn modelId="{BC8A34C2-A068-4D85-8552-77EA3F97E86B}" type="presParOf" srcId="{F05D5387-53BE-44B5-BF5A-5CCB15E0B055}" destId="{B7F1CF57-4112-40F2-A58B-88A67B5641BF}" srcOrd="3" destOrd="0" presId="urn:microsoft.com/office/officeart/2005/8/layout/list1"/>
    <dgm:cxn modelId="{E13240B1-E49A-4F5E-9053-89DBAFDCED3D}" type="presParOf" srcId="{F05D5387-53BE-44B5-BF5A-5CCB15E0B055}" destId="{99BDA106-1772-4F83-909A-F96DFF71BA19}" srcOrd="4" destOrd="0" presId="urn:microsoft.com/office/officeart/2005/8/layout/list1"/>
    <dgm:cxn modelId="{41D7046D-636D-4B44-99E8-40EABF110672}" type="presParOf" srcId="{99BDA106-1772-4F83-909A-F96DFF71BA19}" destId="{C3A98465-E668-4D7E-B5FB-8CF075ACE402}" srcOrd="0" destOrd="0" presId="urn:microsoft.com/office/officeart/2005/8/layout/list1"/>
    <dgm:cxn modelId="{7D3E25AF-5F83-48B0-98FC-1FFDCCA4AE4C}" type="presParOf" srcId="{99BDA106-1772-4F83-909A-F96DFF71BA19}" destId="{849B359E-AF6B-4F71-ACD5-1138400635CE}" srcOrd="1" destOrd="0" presId="urn:microsoft.com/office/officeart/2005/8/layout/list1"/>
    <dgm:cxn modelId="{D1BD1F4E-EDF6-4206-99D4-66FAF5D27C55}" type="presParOf" srcId="{F05D5387-53BE-44B5-BF5A-5CCB15E0B055}" destId="{56F8085F-042F-404D-AEEE-7A6A8A591EB3}" srcOrd="5" destOrd="0" presId="urn:microsoft.com/office/officeart/2005/8/layout/list1"/>
    <dgm:cxn modelId="{BEB0B268-2C50-4D94-932B-48964C8D68BB}" type="presParOf" srcId="{F05D5387-53BE-44B5-BF5A-5CCB15E0B055}" destId="{3D97BC13-1E41-4BC8-848D-8DE71BE144D0}" srcOrd="6" destOrd="0" presId="urn:microsoft.com/office/officeart/2005/8/layout/list1"/>
    <dgm:cxn modelId="{B291BBB4-5191-45E9-9131-DBD83676D605}" type="presParOf" srcId="{F05D5387-53BE-44B5-BF5A-5CCB15E0B055}" destId="{108EE8AB-D96D-4141-B71F-667A24BC0ED3}" srcOrd="7" destOrd="0" presId="urn:microsoft.com/office/officeart/2005/8/layout/list1"/>
    <dgm:cxn modelId="{267F0305-EEDF-4753-B8A4-700C30CFC00A}" type="presParOf" srcId="{F05D5387-53BE-44B5-BF5A-5CCB15E0B055}" destId="{B2B8B118-4813-4B10-BFB2-86A8010F2AD9}" srcOrd="8" destOrd="0" presId="urn:microsoft.com/office/officeart/2005/8/layout/list1"/>
    <dgm:cxn modelId="{D407EC0C-8DF4-41D6-A1C9-9C93746F3D64}" type="presParOf" srcId="{B2B8B118-4813-4B10-BFB2-86A8010F2AD9}" destId="{F4EFC126-B71F-48EC-8E87-D6ECB00D2031}" srcOrd="0" destOrd="0" presId="urn:microsoft.com/office/officeart/2005/8/layout/list1"/>
    <dgm:cxn modelId="{4D1DB7C2-1AE2-44BB-AA97-0C6EF7E18203}" type="presParOf" srcId="{B2B8B118-4813-4B10-BFB2-86A8010F2AD9}" destId="{FA93B3CB-7B8B-4C00-BD45-3CC04AB9967B}" srcOrd="1" destOrd="0" presId="urn:microsoft.com/office/officeart/2005/8/layout/list1"/>
    <dgm:cxn modelId="{CC808BB9-3B5B-4AED-A07D-CCB3D24F4335}" type="presParOf" srcId="{F05D5387-53BE-44B5-BF5A-5CCB15E0B055}" destId="{E5211134-F311-42C3-82CF-DDD27DC6B6D7}" srcOrd="9" destOrd="0" presId="urn:microsoft.com/office/officeart/2005/8/layout/list1"/>
    <dgm:cxn modelId="{F8831AC5-49BD-419E-A842-F0EC547D58E2}" type="presParOf" srcId="{F05D5387-53BE-44B5-BF5A-5CCB15E0B055}" destId="{BBA29E01-5374-4DB0-94FA-B13E844C6E83}" srcOrd="10" destOrd="0" presId="urn:microsoft.com/office/officeart/2005/8/layout/list1"/>
    <dgm:cxn modelId="{D439E9CC-B9C5-4493-991E-FA38EDF7DF66}" type="presParOf" srcId="{F05D5387-53BE-44B5-BF5A-5CCB15E0B055}" destId="{7F2A7F29-6E5E-4FE2-80E4-FE235B49AA5C}" srcOrd="11" destOrd="0" presId="urn:microsoft.com/office/officeart/2005/8/layout/list1"/>
    <dgm:cxn modelId="{B0E36C21-FCFB-48A5-9B2B-A866F1D7DD86}" type="presParOf" srcId="{F05D5387-53BE-44B5-BF5A-5CCB15E0B055}" destId="{2DFE70AD-FF2B-4EB6-BC00-08ED3B480F5C}" srcOrd="12" destOrd="0" presId="urn:microsoft.com/office/officeart/2005/8/layout/list1"/>
    <dgm:cxn modelId="{5D2CDD76-BD23-4C44-AB39-574EFCAEE3C2}" type="presParOf" srcId="{2DFE70AD-FF2B-4EB6-BC00-08ED3B480F5C}" destId="{B2824245-1CA5-4E89-8AEC-4745DF404044}" srcOrd="0" destOrd="0" presId="urn:microsoft.com/office/officeart/2005/8/layout/list1"/>
    <dgm:cxn modelId="{CD3446DB-5269-4EFB-93B8-3F9BD35A64D8}" type="presParOf" srcId="{2DFE70AD-FF2B-4EB6-BC00-08ED3B480F5C}" destId="{77D27775-30B5-40E0-B7AB-BE0764A349E5}" srcOrd="1" destOrd="0" presId="urn:microsoft.com/office/officeart/2005/8/layout/list1"/>
    <dgm:cxn modelId="{20DE2532-75E4-4DA3-95E8-3CA159B9CC77}" type="presParOf" srcId="{F05D5387-53BE-44B5-BF5A-5CCB15E0B055}" destId="{05B62F41-DDBF-4C24-9C4B-A4AE008E9087}" srcOrd="13" destOrd="0" presId="urn:microsoft.com/office/officeart/2005/8/layout/list1"/>
    <dgm:cxn modelId="{12FAAD8D-0496-4AEE-A1BE-5CBEEA40E720}" type="presParOf" srcId="{F05D5387-53BE-44B5-BF5A-5CCB15E0B055}" destId="{1BA1028A-3FD6-418C-A7F7-396F9486D968}" srcOrd="14" destOrd="0" presId="urn:microsoft.com/office/officeart/2005/8/layout/list1"/>
    <dgm:cxn modelId="{36E9C05A-AEF8-4464-99E1-54BF5E831FA9}" type="presParOf" srcId="{F05D5387-53BE-44B5-BF5A-5CCB15E0B055}" destId="{CA96D049-4E8D-4694-B39C-CBC130591346}" srcOrd="15" destOrd="0" presId="urn:microsoft.com/office/officeart/2005/8/layout/list1"/>
    <dgm:cxn modelId="{CFFC068C-2B2B-4FD5-9C3B-397577AD5206}" type="presParOf" srcId="{F05D5387-53BE-44B5-BF5A-5CCB15E0B055}" destId="{50AFC8A7-7267-42AF-970F-AE471C8518E2}" srcOrd="16" destOrd="0" presId="urn:microsoft.com/office/officeart/2005/8/layout/list1"/>
    <dgm:cxn modelId="{21B85078-F2F8-4457-B79E-C67B8BEC135B}" type="presParOf" srcId="{50AFC8A7-7267-42AF-970F-AE471C8518E2}" destId="{E6A2CD14-2DE8-48A6-9047-60F2DF507AAE}" srcOrd="0" destOrd="0" presId="urn:microsoft.com/office/officeart/2005/8/layout/list1"/>
    <dgm:cxn modelId="{2A8D2FD2-188C-4284-A8A9-4CE25762300F}" type="presParOf" srcId="{50AFC8A7-7267-42AF-970F-AE471C8518E2}" destId="{F4B4E4E0-5204-4FE3-8AB2-269B474FBC3D}" srcOrd="1" destOrd="0" presId="urn:microsoft.com/office/officeart/2005/8/layout/list1"/>
    <dgm:cxn modelId="{4C013700-9F19-46D7-AB3D-633CBD75ACA1}" type="presParOf" srcId="{F05D5387-53BE-44B5-BF5A-5CCB15E0B055}" destId="{18614F59-A150-404B-AE8E-AFC66C2B0D02}" srcOrd="17" destOrd="0" presId="urn:microsoft.com/office/officeart/2005/8/layout/list1"/>
    <dgm:cxn modelId="{AD570B17-40FD-4CCA-8B7A-50B0EC28B28A}" type="presParOf" srcId="{F05D5387-53BE-44B5-BF5A-5CCB15E0B055}" destId="{6352B569-C1DA-46EA-91D7-3B1A71DF3DAB}" srcOrd="18" destOrd="0" presId="urn:microsoft.com/office/officeart/2005/8/layout/list1"/>
    <dgm:cxn modelId="{02B34D1C-89A7-4F03-8CA9-88B8C71EDE1B}" type="presParOf" srcId="{F05D5387-53BE-44B5-BF5A-5CCB15E0B055}" destId="{A7185816-4428-4B54-8E26-126741299270}" srcOrd="19" destOrd="0" presId="urn:microsoft.com/office/officeart/2005/8/layout/list1"/>
    <dgm:cxn modelId="{DECC9AB0-B6B7-4BD4-A68F-185CEE0C72B7}" type="presParOf" srcId="{F05D5387-53BE-44B5-BF5A-5CCB15E0B055}" destId="{EC6CED88-160A-482B-B31E-46F43261E9AD}" srcOrd="20" destOrd="0" presId="urn:microsoft.com/office/officeart/2005/8/layout/list1"/>
    <dgm:cxn modelId="{62F13757-8C17-4A84-A69C-40DA909FA811}" type="presParOf" srcId="{EC6CED88-160A-482B-B31E-46F43261E9AD}" destId="{9669334A-C06F-465A-A0E0-A89863D9AAC5}" srcOrd="0" destOrd="0" presId="urn:microsoft.com/office/officeart/2005/8/layout/list1"/>
    <dgm:cxn modelId="{C2BFA79E-00B3-47FF-85C3-B52E3A05ED5A}" type="presParOf" srcId="{EC6CED88-160A-482B-B31E-46F43261E9AD}" destId="{E7AE8C36-F1BD-4C78-81D9-BE62E758D0A7}" srcOrd="1" destOrd="0" presId="urn:microsoft.com/office/officeart/2005/8/layout/list1"/>
    <dgm:cxn modelId="{6819A671-6EC2-46DC-B887-DB671509BCA2}" type="presParOf" srcId="{F05D5387-53BE-44B5-BF5A-5CCB15E0B055}" destId="{BFC0DDAC-1CFC-44B4-815E-783012E00034}" srcOrd="21" destOrd="0" presId="urn:microsoft.com/office/officeart/2005/8/layout/list1"/>
    <dgm:cxn modelId="{3EE4C654-1E58-4726-BE7B-1B86371AA5D9}" type="presParOf" srcId="{F05D5387-53BE-44B5-BF5A-5CCB15E0B055}" destId="{6ED3D368-279E-42E1-8203-05B57FD3A8F0}"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9FBF31-0C70-44EA-8BF7-5DC582D8265C}"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vi-VN"/>
        </a:p>
      </dgm:t>
    </dgm:pt>
    <dgm:pt modelId="{F8EF67E0-7654-4626-8629-DB6D45D3DABD}">
      <dgm:prSet phldrT="[Text]"/>
      <dgm:spPr/>
      <dgm:t>
        <a:bodyPr/>
        <a:lstStyle/>
        <a:p>
          <a:r>
            <a:rPr lang="vi-VN"/>
            <a:t>Lâm sàng</a:t>
          </a:r>
        </a:p>
      </dgm:t>
    </dgm:pt>
    <dgm:pt modelId="{1769CECB-404E-433F-85DD-10D1C9A3041C}" type="parTrans" cxnId="{6432D277-B528-45CA-8B34-3F9D0C0568B7}">
      <dgm:prSet/>
      <dgm:spPr/>
      <dgm:t>
        <a:bodyPr/>
        <a:lstStyle/>
        <a:p>
          <a:endParaRPr lang="vi-VN"/>
        </a:p>
      </dgm:t>
    </dgm:pt>
    <dgm:pt modelId="{ED102B7C-1B9B-4134-BFBF-BE433C8B013A}" type="sibTrans" cxnId="{6432D277-B528-45CA-8B34-3F9D0C0568B7}">
      <dgm:prSet/>
      <dgm:spPr/>
      <dgm:t>
        <a:bodyPr/>
        <a:lstStyle/>
        <a:p>
          <a:endParaRPr lang="vi-VN"/>
        </a:p>
      </dgm:t>
    </dgm:pt>
    <dgm:pt modelId="{CB47ACEF-49D0-4CB1-B2DA-9F02A358D44F}">
      <dgm:prSet phldrT="[Text]"/>
      <dgm:spPr/>
      <dgm:t>
        <a:bodyPr/>
        <a:lstStyle/>
        <a:p>
          <a:r>
            <a:rPr lang="vi-VN"/>
            <a:t>Giai đoạn 1: sỏi kẹt cổ túi mật</a:t>
          </a:r>
        </a:p>
      </dgm:t>
    </dgm:pt>
    <dgm:pt modelId="{2589815B-AFB8-4C1E-86AB-32FE844521F7}" type="parTrans" cxnId="{24186C28-6D1D-490B-A8E7-6A035C78BF27}">
      <dgm:prSet/>
      <dgm:spPr/>
      <dgm:t>
        <a:bodyPr/>
        <a:lstStyle/>
        <a:p>
          <a:endParaRPr lang="vi-VN"/>
        </a:p>
      </dgm:t>
    </dgm:pt>
    <dgm:pt modelId="{5443776B-B600-41B1-BCB8-FDC6863B4CB4}" type="sibTrans" cxnId="{24186C28-6D1D-490B-A8E7-6A035C78BF27}">
      <dgm:prSet/>
      <dgm:spPr/>
      <dgm:t>
        <a:bodyPr/>
        <a:lstStyle/>
        <a:p>
          <a:endParaRPr lang="vi-VN"/>
        </a:p>
      </dgm:t>
    </dgm:pt>
    <dgm:pt modelId="{F9AABB5D-31DE-4550-A218-FB37C5D8DFAB}">
      <dgm:prSet phldrT="[Text]"/>
      <dgm:spPr/>
      <dgm:t>
        <a:bodyPr/>
        <a:lstStyle/>
        <a:p>
          <a:r>
            <a:rPr lang="vi-VN"/>
            <a:t>Giai đoạn 2: Viêm túi mật cấp phù nề</a:t>
          </a:r>
        </a:p>
      </dgm:t>
    </dgm:pt>
    <dgm:pt modelId="{FD733920-7648-4626-AFF8-106B286A8509}" type="sibTrans" cxnId="{C41CCC0D-B872-4CB8-9D27-2C38E072D6F1}">
      <dgm:prSet/>
      <dgm:spPr/>
      <dgm:t>
        <a:bodyPr/>
        <a:lstStyle/>
        <a:p>
          <a:endParaRPr lang="vi-VN"/>
        </a:p>
      </dgm:t>
    </dgm:pt>
    <dgm:pt modelId="{858990E9-97F4-48C2-9C67-61BDE7503572}" type="parTrans" cxnId="{C41CCC0D-B872-4CB8-9D27-2C38E072D6F1}">
      <dgm:prSet/>
      <dgm:spPr/>
      <dgm:t>
        <a:bodyPr/>
        <a:lstStyle/>
        <a:p>
          <a:endParaRPr lang="vi-VN"/>
        </a:p>
      </dgm:t>
    </dgm:pt>
    <dgm:pt modelId="{711B8F74-CF1E-4826-AA38-CA0191FC2EE0}">
      <dgm:prSet phldrT="[Text]"/>
      <dgm:spPr/>
      <dgm:t>
        <a:bodyPr/>
        <a:lstStyle/>
        <a:p>
          <a:r>
            <a:rPr lang="vi-VN"/>
            <a:t>Giai đoạn 4: Viêm túi mật hoại tử</a:t>
          </a:r>
        </a:p>
      </dgm:t>
    </dgm:pt>
    <dgm:pt modelId="{F31B16BF-2776-4E6F-ACC7-2DD8F0F825A7}" type="parTrans" cxnId="{D31B9260-4BA9-4DC3-A0ED-316E9AE77A4A}">
      <dgm:prSet/>
      <dgm:spPr/>
      <dgm:t>
        <a:bodyPr/>
        <a:lstStyle/>
        <a:p>
          <a:endParaRPr lang="vi-VN"/>
        </a:p>
      </dgm:t>
    </dgm:pt>
    <dgm:pt modelId="{9C6AE9ED-88AF-40C3-9E9C-585EEE04DEC6}" type="sibTrans" cxnId="{D31B9260-4BA9-4DC3-A0ED-316E9AE77A4A}">
      <dgm:prSet/>
      <dgm:spPr/>
      <dgm:t>
        <a:bodyPr/>
        <a:lstStyle/>
        <a:p>
          <a:endParaRPr lang="vi-VN"/>
        </a:p>
      </dgm:t>
    </dgm:pt>
    <dgm:pt modelId="{3ED734E6-0DD0-4660-BCBF-B61937541802}">
      <dgm:prSet phldrT="[Text]"/>
      <dgm:spPr/>
      <dgm:t>
        <a:bodyPr/>
        <a:lstStyle/>
        <a:p>
          <a:r>
            <a:rPr lang="vi-VN"/>
            <a:t>Giai đoạn 3: Viêm túi mật mủ</a:t>
          </a:r>
        </a:p>
      </dgm:t>
    </dgm:pt>
    <dgm:pt modelId="{B7D3F019-B9FE-4437-A809-AE13B91E8D0C}" type="parTrans" cxnId="{2D0A68D3-4073-468B-A989-4BF235240E39}">
      <dgm:prSet/>
      <dgm:spPr/>
      <dgm:t>
        <a:bodyPr/>
        <a:lstStyle/>
        <a:p>
          <a:endParaRPr lang="vi-VN"/>
        </a:p>
      </dgm:t>
    </dgm:pt>
    <dgm:pt modelId="{DF4D94FB-42B1-4152-85A9-B6FC21522E43}" type="sibTrans" cxnId="{2D0A68D3-4073-468B-A989-4BF235240E39}">
      <dgm:prSet/>
      <dgm:spPr/>
      <dgm:t>
        <a:bodyPr/>
        <a:lstStyle/>
        <a:p>
          <a:endParaRPr lang="vi-VN"/>
        </a:p>
      </dgm:t>
    </dgm:pt>
    <dgm:pt modelId="{7590E861-456F-4745-AAB0-93B0A02AF67D}">
      <dgm:prSet/>
      <dgm:spPr/>
      <dgm:t>
        <a:bodyPr/>
        <a:lstStyle/>
        <a:p>
          <a:r>
            <a:rPr lang="vi-VN"/>
            <a:t>Cơn đau quặn mật</a:t>
          </a:r>
        </a:p>
      </dgm:t>
    </dgm:pt>
    <dgm:pt modelId="{011A8378-FD6C-4CC9-A6E2-66369925E3F8}" type="parTrans" cxnId="{EF980D2E-1913-4C4D-AD23-E804E7E87920}">
      <dgm:prSet/>
      <dgm:spPr/>
      <dgm:t>
        <a:bodyPr/>
        <a:lstStyle/>
        <a:p>
          <a:endParaRPr lang="vi-VN"/>
        </a:p>
      </dgm:t>
    </dgm:pt>
    <dgm:pt modelId="{80E3B73D-7F96-42FB-B6A3-A1931BC825BD}" type="sibTrans" cxnId="{EF980D2E-1913-4C4D-AD23-E804E7E87920}">
      <dgm:prSet/>
      <dgm:spPr/>
      <dgm:t>
        <a:bodyPr/>
        <a:lstStyle/>
        <a:p>
          <a:endParaRPr lang="vi-VN"/>
        </a:p>
      </dgm:t>
    </dgm:pt>
    <dgm:pt modelId="{7C1B5AE1-617B-4493-ABB5-791DB4070785}">
      <dgm:prSet/>
      <dgm:spPr/>
      <dgm:t>
        <a:bodyPr/>
        <a:lstStyle/>
        <a:p>
          <a:r>
            <a:rPr lang="vi-VN"/>
            <a:t>Đau dưới hạ sườn phải liên tục, có thể lan vai phải</a:t>
          </a:r>
        </a:p>
      </dgm:t>
    </dgm:pt>
    <dgm:pt modelId="{44556429-29DE-40E4-94F2-38B3628133F8}" type="parTrans" cxnId="{BBE10F5B-C034-4224-82F4-241F9B40D503}">
      <dgm:prSet/>
      <dgm:spPr/>
      <dgm:t>
        <a:bodyPr/>
        <a:lstStyle/>
        <a:p>
          <a:endParaRPr lang="vi-VN"/>
        </a:p>
      </dgm:t>
    </dgm:pt>
    <dgm:pt modelId="{7E317B41-71E8-4D43-8A9D-2020745F62C4}" type="sibTrans" cxnId="{BBE10F5B-C034-4224-82F4-241F9B40D503}">
      <dgm:prSet/>
      <dgm:spPr/>
      <dgm:t>
        <a:bodyPr/>
        <a:lstStyle/>
        <a:p>
          <a:endParaRPr lang="vi-VN"/>
        </a:p>
      </dgm:t>
    </dgm:pt>
    <dgm:pt modelId="{D1C3E0B9-48E3-400A-9B20-AAD3D1888129}">
      <dgm:prSet/>
      <dgm:spPr/>
      <dgm:t>
        <a:bodyPr/>
        <a:lstStyle/>
        <a:p>
          <a:r>
            <a:rPr lang="vi-VN"/>
            <a:t>Murphy (+), nhạy 97% và đặc hiệu 48%</a:t>
          </a:r>
        </a:p>
      </dgm:t>
    </dgm:pt>
    <dgm:pt modelId="{E629BC78-D60C-45E1-A4F1-9B77AD5F4CC4}" type="parTrans" cxnId="{4F077BA2-D5DA-4035-819F-B98006015631}">
      <dgm:prSet/>
      <dgm:spPr/>
      <dgm:t>
        <a:bodyPr/>
        <a:lstStyle/>
        <a:p>
          <a:endParaRPr lang="vi-VN"/>
        </a:p>
      </dgm:t>
    </dgm:pt>
    <dgm:pt modelId="{FC3E17E7-56DF-485B-9F01-F50B88CABB2E}" type="sibTrans" cxnId="{4F077BA2-D5DA-4035-819F-B98006015631}">
      <dgm:prSet/>
      <dgm:spPr/>
      <dgm:t>
        <a:bodyPr/>
        <a:lstStyle/>
        <a:p>
          <a:endParaRPr lang="vi-VN"/>
        </a:p>
      </dgm:t>
    </dgm:pt>
    <dgm:pt modelId="{A9969C45-0BDC-4F55-963D-43337B30E7A1}">
      <dgm:prSet/>
      <dgm:spPr/>
      <dgm:t>
        <a:bodyPr/>
        <a:lstStyle/>
        <a:p>
          <a:r>
            <a:rPr lang="vi-VN"/>
            <a:t>Đề kháng thành bụng</a:t>
          </a:r>
        </a:p>
      </dgm:t>
    </dgm:pt>
    <dgm:pt modelId="{51F469A2-AE00-4F87-AF5C-F1CFCE0EEDDF}" type="parTrans" cxnId="{22217948-2990-4153-96B4-1B34EF7F4ABD}">
      <dgm:prSet/>
      <dgm:spPr/>
      <dgm:t>
        <a:bodyPr/>
        <a:lstStyle/>
        <a:p>
          <a:endParaRPr lang="vi-VN"/>
        </a:p>
      </dgm:t>
    </dgm:pt>
    <dgm:pt modelId="{3A1B1CB2-E603-49E5-8090-C35F7B266437}" type="sibTrans" cxnId="{22217948-2990-4153-96B4-1B34EF7F4ABD}">
      <dgm:prSet/>
      <dgm:spPr/>
      <dgm:t>
        <a:bodyPr/>
        <a:lstStyle/>
        <a:p>
          <a:endParaRPr lang="vi-VN"/>
        </a:p>
      </dgm:t>
    </dgm:pt>
    <dgm:pt modelId="{4A20D54B-D5AA-4C56-9D09-4016E4F78434}">
      <dgm:prSet/>
      <dgm:spPr/>
      <dgm:t>
        <a:bodyPr/>
        <a:lstStyle/>
        <a:p>
          <a:r>
            <a:rPr lang="vi-VN"/>
            <a:t>Sốt</a:t>
          </a:r>
        </a:p>
      </dgm:t>
    </dgm:pt>
    <dgm:pt modelId="{0C5EFD18-76C4-480A-993E-F41544C5BDB8}" type="parTrans" cxnId="{89006D31-E379-4100-9E35-24F20887FE4A}">
      <dgm:prSet/>
      <dgm:spPr/>
      <dgm:t>
        <a:bodyPr/>
        <a:lstStyle/>
        <a:p>
          <a:endParaRPr lang="vi-VN"/>
        </a:p>
      </dgm:t>
    </dgm:pt>
    <dgm:pt modelId="{B7E5E4ED-F766-4C96-AF34-9A34AF78F15A}" type="sibTrans" cxnId="{89006D31-E379-4100-9E35-24F20887FE4A}">
      <dgm:prSet/>
      <dgm:spPr/>
      <dgm:t>
        <a:bodyPr/>
        <a:lstStyle/>
        <a:p>
          <a:endParaRPr lang="vi-VN"/>
        </a:p>
      </dgm:t>
    </dgm:pt>
    <dgm:pt modelId="{5A93ED8F-85B7-4C0E-B70B-03CBA9C4610E}">
      <dgm:prSet/>
      <dgm:spPr/>
      <dgm:t>
        <a:bodyPr/>
        <a:lstStyle/>
        <a:p>
          <a:r>
            <a:rPr lang="vi-VN"/>
            <a:t>Đề kháng thành bụng rõ</a:t>
          </a:r>
        </a:p>
      </dgm:t>
    </dgm:pt>
    <dgm:pt modelId="{928C77AF-5F4F-44A6-895F-1ED5C86167D0}" type="parTrans" cxnId="{1D560139-44B7-473B-B2E4-45A0D8421355}">
      <dgm:prSet/>
      <dgm:spPr/>
      <dgm:t>
        <a:bodyPr/>
        <a:lstStyle/>
        <a:p>
          <a:endParaRPr lang="vi-VN"/>
        </a:p>
      </dgm:t>
    </dgm:pt>
    <dgm:pt modelId="{E45E9060-4C4B-4968-9703-85BA1C63D8CB}" type="sibTrans" cxnId="{1D560139-44B7-473B-B2E4-45A0D8421355}">
      <dgm:prSet/>
      <dgm:spPr/>
      <dgm:t>
        <a:bodyPr/>
        <a:lstStyle/>
        <a:p>
          <a:endParaRPr lang="vi-VN"/>
        </a:p>
      </dgm:t>
    </dgm:pt>
    <dgm:pt modelId="{37D75894-B739-429E-8F9A-0BF0945A1854}">
      <dgm:prSet/>
      <dgm:spPr/>
      <dgm:t>
        <a:bodyPr/>
        <a:lstStyle/>
        <a:p>
          <a:r>
            <a:rPr lang="vi-VN"/>
            <a:t>Dấu hiệu nhiễm trùng nhiễm độc</a:t>
          </a:r>
        </a:p>
      </dgm:t>
    </dgm:pt>
    <dgm:pt modelId="{8C0BFA9B-10F4-4875-9403-46A1FB3A81BC}" type="parTrans" cxnId="{249BD410-1FA8-49D2-9C98-5A3DF0B440E3}">
      <dgm:prSet/>
      <dgm:spPr/>
      <dgm:t>
        <a:bodyPr/>
        <a:lstStyle/>
        <a:p>
          <a:endParaRPr lang="vi-VN"/>
        </a:p>
      </dgm:t>
    </dgm:pt>
    <dgm:pt modelId="{702C3DBD-8AB2-43C7-B37B-8870B5E4AD31}" type="sibTrans" cxnId="{249BD410-1FA8-49D2-9C98-5A3DF0B440E3}">
      <dgm:prSet/>
      <dgm:spPr/>
      <dgm:t>
        <a:bodyPr/>
        <a:lstStyle/>
        <a:p>
          <a:endParaRPr lang="vi-VN"/>
        </a:p>
      </dgm:t>
    </dgm:pt>
    <dgm:pt modelId="{232BA80D-5DC3-436C-BF11-84A317DD00D0}">
      <dgm:prSet/>
      <dgm:spPr/>
      <dgm:t>
        <a:bodyPr/>
        <a:lstStyle/>
        <a:p>
          <a:r>
            <a:rPr lang="vi-VN"/>
            <a:t>Dấu hiệu viêm phúc mạc: khu trú hay toàn thể</a:t>
          </a:r>
        </a:p>
        <a:p>
          <a:endParaRPr lang="vi-VN"/>
        </a:p>
      </dgm:t>
    </dgm:pt>
    <dgm:pt modelId="{746946AF-DE0C-41B2-BDAF-9CDD78FBFEDC}" type="parTrans" cxnId="{66FF2C9C-3043-4CE5-B823-9488C5A3629F}">
      <dgm:prSet/>
      <dgm:spPr/>
      <dgm:t>
        <a:bodyPr/>
        <a:lstStyle/>
        <a:p>
          <a:endParaRPr lang="vi-VN"/>
        </a:p>
      </dgm:t>
    </dgm:pt>
    <dgm:pt modelId="{838C3538-F415-4B9C-BF92-1E8C5BFE80E1}" type="sibTrans" cxnId="{66FF2C9C-3043-4CE5-B823-9488C5A3629F}">
      <dgm:prSet/>
      <dgm:spPr/>
      <dgm:t>
        <a:bodyPr/>
        <a:lstStyle/>
        <a:p>
          <a:endParaRPr lang="vi-VN"/>
        </a:p>
      </dgm:t>
    </dgm:pt>
    <dgm:pt modelId="{D385F81B-3840-409B-BC2E-CC2D93C561FB}">
      <dgm:prSet/>
      <dgm:spPr/>
      <dgm:t>
        <a:bodyPr/>
        <a:lstStyle/>
        <a:p>
          <a:r>
            <a:rPr lang="vi-VN"/>
            <a:t>Dấu hiệu nhiễm trùng, nhiễm độc</a:t>
          </a:r>
        </a:p>
      </dgm:t>
    </dgm:pt>
    <dgm:pt modelId="{ACA2916B-E2BA-4A45-8E95-547BB51486E5}" type="parTrans" cxnId="{305F6CD4-0332-41EF-983D-FFA3097A4521}">
      <dgm:prSet/>
      <dgm:spPr/>
      <dgm:t>
        <a:bodyPr/>
        <a:lstStyle/>
        <a:p>
          <a:endParaRPr lang="vi-VN"/>
        </a:p>
      </dgm:t>
    </dgm:pt>
    <dgm:pt modelId="{12DDBB2B-7610-410F-B2A8-7936E0B7E87D}" type="sibTrans" cxnId="{305F6CD4-0332-41EF-983D-FFA3097A4521}">
      <dgm:prSet/>
      <dgm:spPr/>
      <dgm:t>
        <a:bodyPr/>
        <a:lstStyle/>
        <a:p>
          <a:endParaRPr lang="vi-VN"/>
        </a:p>
      </dgm:t>
    </dgm:pt>
    <dgm:pt modelId="{E1194F42-1ABB-45AB-ACDC-535B8DABF121}" type="pres">
      <dgm:prSet presAssocID="{C29FBF31-0C70-44EA-8BF7-5DC582D8265C}" presName="hierChild1" presStyleCnt="0">
        <dgm:presLayoutVars>
          <dgm:orgChart val="1"/>
          <dgm:chPref val="1"/>
          <dgm:dir/>
          <dgm:animOne val="branch"/>
          <dgm:animLvl val="lvl"/>
          <dgm:resizeHandles/>
        </dgm:presLayoutVars>
      </dgm:prSet>
      <dgm:spPr/>
    </dgm:pt>
    <dgm:pt modelId="{3DE54B83-430A-4704-8A27-7F6C0BA2DA84}" type="pres">
      <dgm:prSet presAssocID="{F8EF67E0-7654-4626-8629-DB6D45D3DABD}" presName="hierRoot1" presStyleCnt="0">
        <dgm:presLayoutVars>
          <dgm:hierBranch val="init"/>
        </dgm:presLayoutVars>
      </dgm:prSet>
      <dgm:spPr/>
    </dgm:pt>
    <dgm:pt modelId="{CA2DBE2C-3804-4AB8-B2AB-E06321D349EF}" type="pres">
      <dgm:prSet presAssocID="{F8EF67E0-7654-4626-8629-DB6D45D3DABD}" presName="rootComposite1" presStyleCnt="0"/>
      <dgm:spPr/>
    </dgm:pt>
    <dgm:pt modelId="{7741F1D8-A5CA-452E-91F3-47742173D153}" type="pres">
      <dgm:prSet presAssocID="{F8EF67E0-7654-4626-8629-DB6D45D3DABD}" presName="rootText1" presStyleLbl="node0" presStyleIdx="0" presStyleCnt="1">
        <dgm:presLayoutVars>
          <dgm:chPref val="3"/>
        </dgm:presLayoutVars>
      </dgm:prSet>
      <dgm:spPr/>
    </dgm:pt>
    <dgm:pt modelId="{FEFCE887-F21D-423E-B66C-836E3F135B92}" type="pres">
      <dgm:prSet presAssocID="{F8EF67E0-7654-4626-8629-DB6D45D3DABD}" presName="rootConnector1" presStyleLbl="node1" presStyleIdx="0" presStyleCnt="0"/>
      <dgm:spPr/>
    </dgm:pt>
    <dgm:pt modelId="{036DD856-D38D-491F-8B16-247936046373}" type="pres">
      <dgm:prSet presAssocID="{F8EF67E0-7654-4626-8629-DB6D45D3DABD}" presName="hierChild2" presStyleCnt="0"/>
      <dgm:spPr/>
    </dgm:pt>
    <dgm:pt modelId="{B22771FE-677D-4025-91BA-9D53E77F40B5}" type="pres">
      <dgm:prSet presAssocID="{2589815B-AFB8-4C1E-86AB-32FE844521F7}" presName="Name37" presStyleLbl="parChTrans1D2" presStyleIdx="0" presStyleCnt="4"/>
      <dgm:spPr/>
    </dgm:pt>
    <dgm:pt modelId="{F75A8E20-6796-4334-AFB3-4CAFDD89B628}" type="pres">
      <dgm:prSet presAssocID="{CB47ACEF-49D0-4CB1-B2DA-9F02A358D44F}" presName="hierRoot2" presStyleCnt="0">
        <dgm:presLayoutVars>
          <dgm:hierBranch val="init"/>
        </dgm:presLayoutVars>
      </dgm:prSet>
      <dgm:spPr/>
    </dgm:pt>
    <dgm:pt modelId="{5BD9461E-7E67-41E4-AF4B-1080E6EFF72C}" type="pres">
      <dgm:prSet presAssocID="{CB47ACEF-49D0-4CB1-B2DA-9F02A358D44F}" presName="rootComposite" presStyleCnt="0"/>
      <dgm:spPr/>
    </dgm:pt>
    <dgm:pt modelId="{875E2CF3-2C94-425A-9B83-97DDCA6B37BB}" type="pres">
      <dgm:prSet presAssocID="{CB47ACEF-49D0-4CB1-B2DA-9F02A358D44F}" presName="rootText" presStyleLbl="node2" presStyleIdx="0" presStyleCnt="4">
        <dgm:presLayoutVars>
          <dgm:chPref val="3"/>
        </dgm:presLayoutVars>
      </dgm:prSet>
      <dgm:spPr/>
    </dgm:pt>
    <dgm:pt modelId="{897AF4E6-54F7-48BD-97FF-B1A1F04337A6}" type="pres">
      <dgm:prSet presAssocID="{CB47ACEF-49D0-4CB1-B2DA-9F02A358D44F}" presName="rootConnector" presStyleLbl="node2" presStyleIdx="0" presStyleCnt="4"/>
      <dgm:spPr/>
    </dgm:pt>
    <dgm:pt modelId="{412A32DC-7642-41E0-9D5D-0FE77C90F8C4}" type="pres">
      <dgm:prSet presAssocID="{CB47ACEF-49D0-4CB1-B2DA-9F02A358D44F}" presName="hierChild4" presStyleCnt="0"/>
      <dgm:spPr/>
    </dgm:pt>
    <dgm:pt modelId="{DEF87901-3276-47CF-B773-16DC5D8CB126}" type="pres">
      <dgm:prSet presAssocID="{011A8378-FD6C-4CC9-A6E2-66369925E3F8}" presName="Name37" presStyleLbl="parChTrans1D3" presStyleIdx="0" presStyleCnt="9"/>
      <dgm:spPr/>
    </dgm:pt>
    <dgm:pt modelId="{500B2484-DF6C-41F9-B9C7-ED26917EC79D}" type="pres">
      <dgm:prSet presAssocID="{7590E861-456F-4745-AAB0-93B0A02AF67D}" presName="hierRoot2" presStyleCnt="0">
        <dgm:presLayoutVars>
          <dgm:hierBranch val="init"/>
        </dgm:presLayoutVars>
      </dgm:prSet>
      <dgm:spPr/>
    </dgm:pt>
    <dgm:pt modelId="{8A55227F-1F00-440E-9AC3-EA615588191A}" type="pres">
      <dgm:prSet presAssocID="{7590E861-456F-4745-AAB0-93B0A02AF67D}" presName="rootComposite" presStyleCnt="0"/>
      <dgm:spPr/>
    </dgm:pt>
    <dgm:pt modelId="{F6C39A41-CA5C-428E-9AC0-10C1EBA94186}" type="pres">
      <dgm:prSet presAssocID="{7590E861-456F-4745-AAB0-93B0A02AF67D}" presName="rootText" presStyleLbl="node3" presStyleIdx="0" presStyleCnt="9">
        <dgm:presLayoutVars>
          <dgm:chPref val="3"/>
        </dgm:presLayoutVars>
      </dgm:prSet>
      <dgm:spPr/>
    </dgm:pt>
    <dgm:pt modelId="{580A6998-4695-4C6C-88A3-9EE52C318115}" type="pres">
      <dgm:prSet presAssocID="{7590E861-456F-4745-AAB0-93B0A02AF67D}" presName="rootConnector" presStyleLbl="node3" presStyleIdx="0" presStyleCnt="9"/>
      <dgm:spPr/>
    </dgm:pt>
    <dgm:pt modelId="{88A2BB11-A8C1-4399-9384-DA0C04C4E802}" type="pres">
      <dgm:prSet presAssocID="{7590E861-456F-4745-AAB0-93B0A02AF67D}" presName="hierChild4" presStyleCnt="0"/>
      <dgm:spPr/>
    </dgm:pt>
    <dgm:pt modelId="{7C44BE27-23FB-4463-98DA-108AF484053F}" type="pres">
      <dgm:prSet presAssocID="{7590E861-456F-4745-AAB0-93B0A02AF67D}" presName="hierChild5" presStyleCnt="0"/>
      <dgm:spPr/>
    </dgm:pt>
    <dgm:pt modelId="{0A0AC175-780A-42DB-9486-6B2224E917AF}" type="pres">
      <dgm:prSet presAssocID="{CB47ACEF-49D0-4CB1-B2DA-9F02A358D44F}" presName="hierChild5" presStyleCnt="0"/>
      <dgm:spPr/>
    </dgm:pt>
    <dgm:pt modelId="{5E6775F7-324B-44F7-A4E8-E2F56EEAC798}" type="pres">
      <dgm:prSet presAssocID="{858990E9-97F4-48C2-9C67-61BDE7503572}" presName="Name37" presStyleLbl="parChTrans1D2" presStyleIdx="1" presStyleCnt="4"/>
      <dgm:spPr/>
    </dgm:pt>
    <dgm:pt modelId="{BB2C1B93-8862-4DEA-8A19-610271A1FC9A}" type="pres">
      <dgm:prSet presAssocID="{F9AABB5D-31DE-4550-A218-FB37C5D8DFAB}" presName="hierRoot2" presStyleCnt="0">
        <dgm:presLayoutVars>
          <dgm:hierBranch val="init"/>
        </dgm:presLayoutVars>
      </dgm:prSet>
      <dgm:spPr/>
    </dgm:pt>
    <dgm:pt modelId="{0C981936-1E10-4BE8-B5AC-FDBD98C700AE}" type="pres">
      <dgm:prSet presAssocID="{F9AABB5D-31DE-4550-A218-FB37C5D8DFAB}" presName="rootComposite" presStyleCnt="0"/>
      <dgm:spPr/>
    </dgm:pt>
    <dgm:pt modelId="{761A8070-CF4F-45EC-B02C-C3D33890737C}" type="pres">
      <dgm:prSet presAssocID="{F9AABB5D-31DE-4550-A218-FB37C5D8DFAB}" presName="rootText" presStyleLbl="node2" presStyleIdx="1" presStyleCnt="4">
        <dgm:presLayoutVars>
          <dgm:chPref val="3"/>
        </dgm:presLayoutVars>
      </dgm:prSet>
      <dgm:spPr/>
    </dgm:pt>
    <dgm:pt modelId="{66A3201B-302F-416A-AFF4-C41A0EC5F45B}" type="pres">
      <dgm:prSet presAssocID="{F9AABB5D-31DE-4550-A218-FB37C5D8DFAB}" presName="rootConnector" presStyleLbl="node2" presStyleIdx="1" presStyleCnt="4"/>
      <dgm:spPr/>
    </dgm:pt>
    <dgm:pt modelId="{368CA5D6-2082-46E6-B21D-6E2CBEB48C83}" type="pres">
      <dgm:prSet presAssocID="{F9AABB5D-31DE-4550-A218-FB37C5D8DFAB}" presName="hierChild4" presStyleCnt="0"/>
      <dgm:spPr/>
    </dgm:pt>
    <dgm:pt modelId="{82E159AD-79A1-4E13-BF2A-AE5EA724123F}" type="pres">
      <dgm:prSet presAssocID="{44556429-29DE-40E4-94F2-38B3628133F8}" presName="Name37" presStyleLbl="parChTrans1D3" presStyleIdx="1" presStyleCnt="9"/>
      <dgm:spPr/>
    </dgm:pt>
    <dgm:pt modelId="{64C841AD-CB70-4EF4-8DED-DB653C0B5E01}" type="pres">
      <dgm:prSet presAssocID="{7C1B5AE1-617B-4493-ABB5-791DB4070785}" presName="hierRoot2" presStyleCnt="0">
        <dgm:presLayoutVars>
          <dgm:hierBranch val="init"/>
        </dgm:presLayoutVars>
      </dgm:prSet>
      <dgm:spPr/>
    </dgm:pt>
    <dgm:pt modelId="{91DF3EA0-F7C2-404D-8490-932BF958C1D5}" type="pres">
      <dgm:prSet presAssocID="{7C1B5AE1-617B-4493-ABB5-791DB4070785}" presName="rootComposite" presStyleCnt="0"/>
      <dgm:spPr/>
    </dgm:pt>
    <dgm:pt modelId="{D875E664-7AFD-45CC-BE66-40D18752AE96}" type="pres">
      <dgm:prSet presAssocID="{7C1B5AE1-617B-4493-ABB5-791DB4070785}" presName="rootText" presStyleLbl="node3" presStyleIdx="1" presStyleCnt="9">
        <dgm:presLayoutVars>
          <dgm:chPref val="3"/>
        </dgm:presLayoutVars>
      </dgm:prSet>
      <dgm:spPr/>
    </dgm:pt>
    <dgm:pt modelId="{2C113C56-E5D7-4393-9350-46FE0EADCA07}" type="pres">
      <dgm:prSet presAssocID="{7C1B5AE1-617B-4493-ABB5-791DB4070785}" presName="rootConnector" presStyleLbl="node3" presStyleIdx="1" presStyleCnt="9"/>
      <dgm:spPr/>
    </dgm:pt>
    <dgm:pt modelId="{E2AE6F4C-0B56-4322-92A8-5E1469FC87B8}" type="pres">
      <dgm:prSet presAssocID="{7C1B5AE1-617B-4493-ABB5-791DB4070785}" presName="hierChild4" presStyleCnt="0"/>
      <dgm:spPr/>
    </dgm:pt>
    <dgm:pt modelId="{2CE3634E-C371-4B03-BAB0-C75B99A76D91}" type="pres">
      <dgm:prSet presAssocID="{7C1B5AE1-617B-4493-ABB5-791DB4070785}" presName="hierChild5" presStyleCnt="0"/>
      <dgm:spPr/>
    </dgm:pt>
    <dgm:pt modelId="{DDC8064F-F4D0-422D-ABB4-B830247F11D8}" type="pres">
      <dgm:prSet presAssocID="{E629BC78-D60C-45E1-A4F1-9B77AD5F4CC4}" presName="Name37" presStyleLbl="parChTrans1D3" presStyleIdx="2" presStyleCnt="9"/>
      <dgm:spPr/>
    </dgm:pt>
    <dgm:pt modelId="{B893AD2B-9222-4AC2-B061-9ACD31EED2D2}" type="pres">
      <dgm:prSet presAssocID="{D1C3E0B9-48E3-400A-9B20-AAD3D1888129}" presName="hierRoot2" presStyleCnt="0">
        <dgm:presLayoutVars>
          <dgm:hierBranch val="init"/>
        </dgm:presLayoutVars>
      </dgm:prSet>
      <dgm:spPr/>
    </dgm:pt>
    <dgm:pt modelId="{0592FB2D-BF17-49C9-8661-55AEB26110B1}" type="pres">
      <dgm:prSet presAssocID="{D1C3E0B9-48E3-400A-9B20-AAD3D1888129}" presName="rootComposite" presStyleCnt="0"/>
      <dgm:spPr/>
    </dgm:pt>
    <dgm:pt modelId="{21E0213E-98C9-498B-9282-55B38BFCC98B}" type="pres">
      <dgm:prSet presAssocID="{D1C3E0B9-48E3-400A-9B20-AAD3D1888129}" presName="rootText" presStyleLbl="node3" presStyleIdx="2" presStyleCnt="9">
        <dgm:presLayoutVars>
          <dgm:chPref val="3"/>
        </dgm:presLayoutVars>
      </dgm:prSet>
      <dgm:spPr/>
    </dgm:pt>
    <dgm:pt modelId="{A23B4D63-F3E5-4518-96F8-F3FBB4AFF087}" type="pres">
      <dgm:prSet presAssocID="{D1C3E0B9-48E3-400A-9B20-AAD3D1888129}" presName="rootConnector" presStyleLbl="node3" presStyleIdx="2" presStyleCnt="9"/>
      <dgm:spPr/>
    </dgm:pt>
    <dgm:pt modelId="{29376460-5D9C-4978-BEC2-21512B631EEC}" type="pres">
      <dgm:prSet presAssocID="{D1C3E0B9-48E3-400A-9B20-AAD3D1888129}" presName="hierChild4" presStyleCnt="0"/>
      <dgm:spPr/>
    </dgm:pt>
    <dgm:pt modelId="{EDE97A13-A93F-4C09-8561-29C81FB9A0D4}" type="pres">
      <dgm:prSet presAssocID="{D1C3E0B9-48E3-400A-9B20-AAD3D1888129}" presName="hierChild5" presStyleCnt="0"/>
      <dgm:spPr/>
    </dgm:pt>
    <dgm:pt modelId="{DF89986F-AE6A-47BE-8B00-68B451246F6B}" type="pres">
      <dgm:prSet presAssocID="{51F469A2-AE00-4F87-AF5C-F1CFCE0EEDDF}" presName="Name37" presStyleLbl="parChTrans1D3" presStyleIdx="3" presStyleCnt="9"/>
      <dgm:spPr/>
    </dgm:pt>
    <dgm:pt modelId="{454FAEB9-D232-4AC1-8C55-6271AE1B40A8}" type="pres">
      <dgm:prSet presAssocID="{A9969C45-0BDC-4F55-963D-43337B30E7A1}" presName="hierRoot2" presStyleCnt="0">
        <dgm:presLayoutVars>
          <dgm:hierBranch val="init"/>
        </dgm:presLayoutVars>
      </dgm:prSet>
      <dgm:spPr/>
    </dgm:pt>
    <dgm:pt modelId="{57F56795-BD2D-4AC7-88CD-2BBDC4AACDC0}" type="pres">
      <dgm:prSet presAssocID="{A9969C45-0BDC-4F55-963D-43337B30E7A1}" presName="rootComposite" presStyleCnt="0"/>
      <dgm:spPr/>
    </dgm:pt>
    <dgm:pt modelId="{0BBA9B1C-4788-487E-8DD9-ACE5F9681545}" type="pres">
      <dgm:prSet presAssocID="{A9969C45-0BDC-4F55-963D-43337B30E7A1}" presName="rootText" presStyleLbl="node3" presStyleIdx="3" presStyleCnt="9">
        <dgm:presLayoutVars>
          <dgm:chPref val="3"/>
        </dgm:presLayoutVars>
      </dgm:prSet>
      <dgm:spPr/>
    </dgm:pt>
    <dgm:pt modelId="{8EF8991F-DB13-4733-AABA-823634F1B456}" type="pres">
      <dgm:prSet presAssocID="{A9969C45-0BDC-4F55-963D-43337B30E7A1}" presName="rootConnector" presStyleLbl="node3" presStyleIdx="3" presStyleCnt="9"/>
      <dgm:spPr/>
    </dgm:pt>
    <dgm:pt modelId="{50E5B7B2-C6A4-420D-AFC6-519B55818330}" type="pres">
      <dgm:prSet presAssocID="{A9969C45-0BDC-4F55-963D-43337B30E7A1}" presName="hierChild4" presStyleCnt="0"/>
      <dgm:spPr/>
    </dgm:pt>
    <dgm:pt modelId="{1A2FF15A-4F8D-4926-AB0A-C5C01D18DD59}" type="pres">
      <dgm:prSet presAssocID="{A9969C45-0BDC-4F55-963D-43337B30E7A1}" presName="hierChild5" presStyleCnt="0"/>
      <dgm:spPr/>
    </dgm:pt>
    <dgm:pt modelId="{31A6C940-911B-4D02-8AD4-1B8502F3435C}" type="pres">
      <dgm:prSet presAssocID="{0C5EFD18-76C4-480A-993E-F41544C5BDB8}" presName="Name37" presStyleLbl="parChTrans1D3" presStyleIdx="4" presStyleCnt="9"/>
      <dgm:spPr/>
    </dgm:pt>
    <dgm:pt modelId="{9A38D5B3-328F-4DC2-A105-DDA583E94AB2}" type="pres">
      <dgm:prSet presAssocID="{4A20D54B-D5AA-4C56-9D09-4016E4F78434}" presName="hierRoot2" presStyleCnt="0">
        <dgm:presLayoutVars>
          <dgm:hierBranch val="init"/>
        </dgm:presLayoutVars>
      </dgm:prSet>
      <dgm:spPr/>
    </dgm:pt>
    <dgm:pt modelId="{F4883802-F77A-49CE-BCC0-015701CF0F11}" type="pres">
      <dgm:prSet presAssocID="{4A20D54B-D5AA-4C56-9D09-4016E4F78434}" presName="rootComposite" presStyleCnt="0"/>
      <dgm:spPr/>
    </dgm:pt>
    <dgm:pt modelId="{AF53150E-3D5A-4E60-9AC2-80405A11C8EB}" type="pres">
      <dgm:prSet presAssocID="{4A20D54B-D5AA-4C56-9D09-4016E4F78434}" presName="rootText" presStyleLbl="node3" presStyleIdx="4" presStyleCnt="9">
        <dgm:presLayoutVars>
          <dgm:chPref val="3"/>
        </dgm:presLayoutVars>
      </dgm:prSet>
      <dgm:spPr/>
    </dgm:pt>
    <dgm:pt modelId="{64C8264C-1901-44E0-9A74-F3C39209313B}" type="pres">
      <dgm:prSet presAssocID="{4A20D54B-D5AA-4C56-9D09-4016E4F78434}" presName="rootConnector" presStyleLbl="node3" presStyleIdx="4" presStyleCnt="9"/>
      <dgm:spPr/>
    </dgm:pt>
    <dgm:pt modelId="{6B6D9A41-0990-47F0-B4CF-B9D8C0D97EB8}" type="pres">
      <dgm:prSet presAssocID="{4A20D54B-D5AA-4C56-9D09-4016E4F78434}" presName="hierChild4" presStyleCnt="0"/>
      <dgm:spPr/>
    </dgm:pt>
    <dgm:pt modelId="{853147D7-DC4A-4ABB-8CB9-780F2E0C6A4C}" type="pres">
      <dgm:prSet presAssocID="{4A20D54B-D5AA-4C56-9D09-4016E4F78434}" presName="hierChild5" presStyleCnt="0"/>
      <dgm:spPr/>
    </dgm:pt>
    <dgm:pt modelId="{9B1BD7E8-D9B8-429E-B0B4-D81DC6F3E935}" type="pres">
      <dgm:prSet presAssocID="{F9AABB5D-31DE-4550-A218-FB37C5D8DFAB}" presName="hierChild5" presStyleCnt="0"/>
      <dgm:spPr/>
    </dgm:pt>
    <dgm:pt modelId="{0137B3B5-3BD0-40E6-8A74-22F78295E959}" type="pres">
      <dgm:prSet presAssocID="{B7D3F019-B9FE-4437-A809-AE13B91E8D0C}" presName="Name37" presStyleLbl="parChTrans1D2" presStyleIdx="2" presStyleCnt="4"/>
      <dgm:spPr/>
    </dgm:pt>
    <dgm:pt modelId="{6CE9CFC6-98E9-403E-BEBF-8CDAAC17A366}" type="pres">
      <dgm:prSet presAssocID="{3ED734E6-0DD0-4660-BCBF-B61937541802}" presName="hierRoot2" presStyleCnt="0">
        <dgm:presLayoutVars>
          <dgm:hierBranch val="init"/>
        </dgm:presLayoutVars>
      </dgm:prSet>
      <dgm:spPr/>
    </dgm:pt>
    <dgm:pt modelId="{38FAEF22-A282-4724-B9B0-076DD06066FD}" type="pres">
      <dgm:prSet presAssocID="{3ED734E6-0DD0-4660-BCBF-B61937541802}" presName="rootComposite" presStyleCnt="0"/>
      <dgm:spPr/>
    </dgm:pt>
    <dgm:pt modelId="{7899D07F-EAAB-43CD-B103-FC4ACE930287}" type="pres">
      <dgm:prSet presAssocID="{3ED734E6-0DD0-4660-BCBF-B61937541802}" presName="rootText" presStyleLbl="node2" presStyleIdx="2" presStyleCnt="4">
        <dgm:presLayoutVars>
          <dgm:chPref val="3"/>
        </dgm:presLayoutVars>
      </dgm:prSet>
      <dgm:spPr/>
    </dgm:pt>
    <dgm:pt modelId="{DCE7FA35-5AE4-4853-AC1D-7BA2103FE889}" type="pres">
      <dgm:prSet presAssocID="{3ED734E6-0DD0-4660-BCBF-B61937541802}" presName="rootConnector" presStyleLbl="node2" presStyleIdx="2" presStyleCnt="4"/>
      <dgm:spPr/>
    </dgm:pt>
    <dgm:pt modelId="{50804F57-9E80-4F1E-B64D-158843A1BEE4}" type="pres">
      <dgm:prSet presAssocID="{3ED734E6-0DD0-4660-BCBF-B61937541802}" presName="hierChild4" presStyleCnt="0"/>
      <dgm:spPr/>
    </dgm:pt>
    <dgm:pt modelId="{CBBD904D-1693-47B4-BAA2-00D3CC4CE551}" type="pres">
      <dgm:prSet presAssocID="{928C77AF-5F4F-44A6-895F-1ED5C86167D0}" presName="Name37" presStyleLbl="parChTrans1D3" presStyleIdx="5" presStyleCnt="9"/>
      <dgm:spPr/>
    </dgm:pt>
    <dgm:pt modelId="{611268CB-F99D-4F12-830D-3B20805D7637}" type="pres">
      <dgm:prSet presAssocID="{5A93ED8F-85B7-4C0E-B70B-03CBA9C4610E}" presName="hierRoot2" presStyleCnt="0">
        <dgm:presLayoutVars>
          <dgm:hierBranch val="init"/>
        </dgm:presLayoutVars>
      </dgm:prSet>
      <dgm:spPr/>
    </dgm:pt>
    <dgm:pt modelId="{EEC997D1-1375-4FD2-8670-B7B1C3458098}" type="pres">
      <dgm:prSet presAssocID="{5A93ED8F-85B7-4C0E-B70B-03CBA9C4610E}" presName="rootComposite" presStyleCnt="0"/>
      <dgm:spPr/>
    </dgm:pt>
    <dgm:pt modelId="{BB2D3181-1BD1-4609-B27B-CEBFBB9303BA}" type="pres">
      <dgm:prSet presAssocID="{5A93ED8F-85B7-4C0E-B70B-03CBA9C4610E}" presName="rootText" presStyleLbl="node3" presStyleIdx="5" presStyleCnt="9">
        <dgm:presLayoutVars>
          <dgm:chPref val="3"/>
        </dgm:presLayoutVars>
      </dgm:prSet>
      <dgm:spPr/>
    </dgm:pt>
    <dgm:pt modelId="{15C5DD8B-0338-4267-A6D8-FA7431BC2D9B}" type="pres">
      <dgm:prSet presAssocID="{5A93ED8F-85B7-4C0E-B70B-03CBA9C4610E}" presName="rootConnector" presStyleLbl="node3" presStyleIdx="5" presStyleCnt="9"/>
      <dgm:spPr/>
    </dgm:pt>
    <dgm:pt modelId="{B6EDCB93-16A4-4D79-B554-C579E3BC052F}" type="pres">
      <dgm:prSet presAssocID="{5A93ED8F-85B7-4C0E-B70B-03CBA9C4610E}" presName="hierChild4" presStyleCnt="0"/>
      <dgm:spPr/>
    </dgm:pt>
    <dgm:pt modelId="{C0E69EA9-9B8C-413B-83EE-E019D1CF4827}" type="pres">
      <dgm:prSet presAssocID="{5A93ED8F-85B7-4C0E-B70B-03CBA9C4610E}" presName="hierChild5" presStyleCnt="0"/>
      <dgm:spPr/>
    </dgm:pt>
    <dgm:pt modelId="{2C357A66-9A62-4FB4-9864-7361ECFD0BBC}" type="pres">
      <dgm:prSet presAssocID="{8C0BFA9B-10F4-4875-9403-46A1FB3A81BC}" presName="Name37" presStyleLbl="parChTrans1D3" presStyleIdx="6" presStyleCnt="9"/>
      <dgm:spPr/>
    </dgm:pt>
    <dgm:pt modelId="{A7BF61EB-35AC-40A3-AD76-0948A5E52B04}" type="pres">
      <dgm:prSet presAssocID="{37D75894-B739-429E-8F9A-0BF0945A1854}" presName="hierRoot2" presStyleCnt="0">
        <dgm:presLayoutVars>
          <dgm:hierBranch val="init"/>
        </dgm:presLayoutVars>
      </dgm:prSet>
      <dgm:spPr/>
    </dgm:pt>
    <dgm:pt modelId="{2441D5E4-3B1F-4ECE-8885-BD49B733B0CA}" type="pres">
      <dgm:prSet presAssocID="{37D75894-B739-429E-8F9A-0BF0945A1854}" presName="rootComposite" presStyleCnt="0"/>
      <dgm:spPr/>
    </dgm:pt>
    <dgm:pt modelId="{B3781D94-865D-405A-879C-FC917E2C7F79}" type="pres">
      <dgm:prSet presAssocID="{37D75894-B739-429E-8F9A-0BF0945A1854}" presName="rootText" presStyleLbl="node3" presStyleIdx="6" presStyleCnt="9">
        <dgm:presLayoutVars>
          <dgm:chPref val="3"/>
        </dgm:presLayoutVars>
      </dgm:prSet>
      <dgm:spPr/>
    </dgm:pt>
    <dgm:pt modelId="{772588A9-BD21-4645-B95A-1D122312526A}" type="pres">
      <dgm:prSet presAssocID="{37D75894-B739-429E-8F9A-0BF0945A1854}" presName="rootConnector" presStyleLbl="node3" presStyleIdx="6" presStyleCnt="9"/>
      <dgm:spPr/>
    </dgm:pt>
    <dgm:pt modelId="{1BD3CDD7-59BC-443F-B84D-79ED41CC8C29}" type="pres">
      <dgm:prSet presAssocID="{37D75894-B739-429E-8F9A-0BF0945A1854}" presName="hierChild4" presStyleCnt="0"/>
      <dgm:spPr/>
    </dgm:pt>
    <dgm:pt modelId="{BADE18F0-887C-4DF2-BECB-B32B5E4B81EE}" type="pres">
      <dgm:prSet presAssocID="{37D75894-B739-429E-8F9A-0BF0945A1854}" presName="hierChild5" presStyleCnt="0"/>
      <dgm:spPr/>
    </dgm:pt>
    <dgm:pt modelId="{51DDA733-B9DA-4CC2-8462-C97DD82221D5}" type="pres">
      <dgm:prSet presAssocID="{3ED734E6-0DD0-4660-BCBF-B61937541802}" presName="hierChild5" presStyleCnt="0"/>
      <dgm:spPr/>
    </dgm:pt>
    <dgm:pt modelId="{A8962F57-FA95-43A6-AF4E-4E47FE968991}" type="pres">
      <dgm:prSet presAssocID="{F31B16BF-2776-4E6F-ACC7-2DD8F0F825A7}" presName="Name37" presStyleLbl="parChTrans1D2" presStyleIdx="3" presStyleCnt="4"/>
      <dgm:spPr/>
    </dgm:pt>
    <dgm:pt modelId="{79A9F0C1-266B-4573-87DC-9C918BD5C1DF}" type="pres">
      <dgm:prSet presAssocID="{711B8F74-CF1E-4826-AA38-CA0191FC2EE0}" presName="hierRoot2" presStyleCnt="0">
        <dgm:presLayoutVars>
          <dgm:hierBranch val="init"/>
        </dgm:presLayoutVars>
      </dgm:prSet>
      <dgm:spPr/>
    </dgm:pt>
    <dgm:pt modelId="{FF924AA5-0DEA-4262-A13B-C1AD05934C83}" type="pres">
      <dgm:prSet presAssocID="{711B8F74-CF1E-4826-AA38-CA0191FC2EE0}" presName="rootComposite" presStyleCnt="0"/>
      <dgm:spPr/>
    </dgm:pt>
    <dgm:pt modelId="{5BD05A9C-70F6-41D4-817B-50BECFEBD9C6}" type="pres">
      <dgm:prSet presAssocID="{711B8F74-CF1E-4826-AA38-CA0191FC2EE0}" presName="rootText" presStyleLbl="node2" presStyleIdx="3" presStyleCnt="4">
        <dgm:presLayoutVars>
          <dgm:chPref val="3"/>
        </dgm:presLayoutVars>
      </dgm:prSet>
      <dgm:spPr/>
    </dgm:pt>
    <dgm:pt modelId="{015B0ACF-921C-4F71-A3DD-68CC4FA7212B}" type="pres">
      <dgm:prSet presAssocID="{711B8F74-CF1E-4826-AA38-CA0191FC2EE0}" presName="rootConnector" presStyleLbl="node2" presStyleIdx="3" presStyleCnt="4"/>
      <dgm:spPr/>
    </dgm:pt>
    <dgm:pt modelId="{ADCFB078-E7B9-4F16-994D-A6D4569E6C42}" type="pres">
      <dgm:prSet presAssocID="{711B8F74-CF1E-4826-AA38-CA0191FC2EE0}" presName="hierChild4" presStyleCnt="0"/>
      <dgm:spPr/>
    </dgm:pt>
    <dgm:pt modelId="{26C7C546-7317-4F79-94B9-6E958CFD0A04}" type="pres">
      <dgm:prSet presAssocID="{746946AF-DE0C-41B2-BDAF-9CDD78FBFEDC}" presName="Name37" presStyleLbl="parChTrans1D3" presStyleIdx="7" presStyleCnt="9"/>
      <dgm:spPr/>
    </dgm:pt>
    <dgm:pt modelId="{EA1919B2-1BB1-46D9-A045-26FADD4B7E90}" type="pres">
      <dgm:prSet presAssocID="{232BA80D-5DC3-436C-BF11-84A317DD00D0}" presName="hierRoot2" presStyleCnt="0">
        <dgm:presLayoutVars>
          <dgm:hierBranch val="init"/>
        </dgm:presLayoutVars>
      </dgm:prSet>
      <dgm:spPr/>
    </dgm:pt>
    <dgm:pt modelId="{34EC78F4-FAE5-47E4-9533-41F4A4DFAF95}" type="pres">
      <dgm:prSet presAssocID="{232BA80D-5DC3-436C-BF11-84A317DD00D0}" presName="rootComposite" presStyleCnt="0"/>
      <dgm:spPr/>
    </dgm:pt>
    <dgm:pt modelId="{05B71A75-DB3F-4D58-B9D0-90C6CEAA3563}" type="pres">
      <dgm:prSet presAssocID="{232BA80D-5DC3-436C-BF11-84A317DD00D0}" presName="rootText" presStyleLbl="node3" presStyleIdx="7" presStyleCnt="9">
        <dgm:presLayoutVars>
          <dgm:chPref val="3"/>
        </dgm:presLayoutVars>
      </dgm:prSet>
      <dgm:spPr/>
    </dgm:pt>
    <dgm:pt modelId="{DABF0751-EF44-4318-A42C-362619DC001C}" type="pres">
      <dgm:prSet presAssocID="{232BA80D-5DC3-436C-BF11-84A317DD00D0}" presName="rootConnector" presStyleLbl="node3" presStyleIdx="7" presStyleCnt="9"/>
      <dgm:spPr/>
    </dgm:pt>
    <dgm:pt modelId="{200C4B12-0BDC-405A-9A04-B1B1402E6EF0}" type="pres">
      <dgm:prSet presAssocID="{232BA80D-5DC3-436C-BF11-84A317DD00D0}" presName="hierChild4" presStyleCnt="0"/>
      <dgm:spPr/>
    </dgm:pt>
    <dgm:pt modelId="{A128AC75-E9F0-4619-B412-1E2BDC894995}" type="pres">
      <dgm:prSet presAssocID="{232BA80D-5DC3-436C-BF11-84A317DD00D0}" presName="hierChild5" presStyleCnt="0"/>
      <dgm:spPr/>
    </dgm:pt>
    <dgm:pt modelId="{967D1C23-728A-4FB5-8B4B-E9599E6B0E8F}" type="pres">
      <dgm:prSet presAssocID="{ACA2916B-E2BA-4A45-8E95-547BB51486E5}" presName="Name37" presStyleLbl="parChTrans1D3" presStyleIdx="8" presStyleCnt="9"/>
      <dgm:spPr/>
    </dgm:pt>
    <dgm:pt modelId="{FB8B9F5F-9518-42E7-B4DD-C4AB3A52498E}" type="pres">
      <dgm:prSet presAssocID="{D385F81B-3840-409B-BC2E-CC2D93C561FB}" presName="hierRoot2" presStyleCnt="0">
        <dgm:presLayoutVars>
          <dgm:hierBranch val="init"/>
        </dgm:presLayoutVars>
      </dgm:prSet>
      <dgm:spPr/>
    </dgm:pt>
    <dgm:pt modelId="{06CEA658-7660-4B80-ACC2-4B469D3F4710}" type="pres">
      <dgm:prSet presAssocID="{D385F81B-3840-409B-BC2E-CC2D93C561FB}" presName="rootComposite" presStyleCnt="0"/>
      <dgm:spPr/>
    </dgm:pt>
    <dgm:pt modelId="{A636D787-107C-4583-B30C-1E10E90EC446}" type="pres">
      <dgm:prSet presAssocID="{D385F81B-3840-409B-BC2E-CC2D93C561FB}" presName="rootText" presStyleLbl="node3" presStyleIdx="8" presStyleCnt="9">
        <dgm:presLayoutVars>
          <dgm:chPref val="3"/>
        </dgm:presLayoutVars>
      </dgm:prSet>
      <dgm:spPr/>
    </dgm:pt>
    <dgm:pt modelId="{619814A7-CE92-4A2F-8E64-53F2E99E2C53}" type="pres">
      <dgm:prSet presAssocID="{D385F81B-3840-409B-BC2E-CC2D93C561FB}" presName="rootConnector" presStyleLbl="node3" presStyleIdx="8" presStyleCnt="9"/>
      <dgm:spPr/>
    </dgm:pt>
    <dgm:pt modelId="{907F586C-DE88-42E3-B38F-BF0EAF5E2EB3}" type="pres">
      <dgm:prSet presAssocID="{D385F81B-3840-409B-BC2E-CC2D93C561FB}" presName="hierChild4" presStyleCnt="0"/>
      <dgm:spPr/>
    </dgm:pt>
    <dgm:pt modelId="{3D92D2E4-1E9C-448E-ADEA-426F9AF88C83}" type="pres">
      <dgm:prSet presAssocID="{D385F81B-3840-409B-BC2E-CC2D93C561FB}" presName="hierChild5" presStyleCnt="0"/>
      <dgm:spPr/>
    </dgm:pt>
    <dgm:pt modelId="{D08B9B40-2CF1-4CCA-A58B-65A2ABEFDA93}" type="pres">
      <dgm:prSet presAssocID="{711B8F74-CF1E-4826-AA38-CA0191FC2EE0}" presName="hierChild5" presStyleCnt="0"/>
      <dgm:spPr/>
    </dgm:pt>
    <dgm:pt modelId="{A74651FB-34B1-4ABF-9D15-CACD955EAABD}" type="pres">
      <dgm:prSet presAssocID="{F8EF67E0-7654-4626-8629-DB6D45D3DABD}" presName="hierChild3" presStyleCnt="0"/>
      <dgm:spPr/>
    </dgm:pt>
  </dgm:ptLst>
  <dgm:cxnLst>
    <dgm:cxn modelId="{13B23102-C208-4FB0-B117-E5A667E9F4D1}" type="presOf" srcId="{CB47ACEF-49D0-4CB1-B2DA-9F02A358D44F}" destId="{897AF4E6-54F7-48BD-97FF-B1A1F04337A6}" srcOrd="1" destOrd="0" presId="urn:microsoft.com/office/officeart/2005/8/layout/orgChart1"/>
    <dgm:cxn modelId="{C41CCC0D-B872-4CB8-9D27-2C38E072D6F1}" srcId="{F8EF67E0-7654-4626-8629-DB6D45D3DABD}" destId="{F9AABB5D-31DE-4550-A218-FB37C5D8DFAB}" srcOrd="1" destOrd="0" parTransId="{858990E9-97F4-48C2-9C67-61BDE7503572}" sibTransId="{FD733920-7648-4626-AFF8-106B286A8509}"/>
    <dgm:cxn modelId="{249BD410-1FA8-49D2-9C98-5A3DF0B440E3}" srcId="{3ED734E6-0DD0-4660-BCBF-B61937541802}" destId="{37D75894-B739-429E-8F9A-0BF0945A1854}" srcOrd="1" destOrd="0" parTransId="{8C0BFA9B-10F4-4875-9403-46A1FB3A81BC}" sibTransId="{702C3DBD-8AB2-43C7-B37B-8870B5E4AD31}"/>
    <dgm:cxn modelId="{F6A2B723-EFA5-4D26-A5C1-A703A3978A74}" type="presOf" srcId="{37D75894-B739-429E-8F9A-0BF0945A1854}" destId="{772588A9-BD21-4645-B95A-1D122312526A}" srcOrd="1" destOrd="0" presId="urn:microsoft.com/office/officeart/2005/8/layout/orgChart1"/>
    <dgm:cxn modelId="{9A9C2C25-0091-436E-BB77-A3B51F0FAD9B}" type="presOf" srcId="{7590E861-456F-4745-AAB0-93B0A02AF67D}" destId="{580A6998-4695-4C6C-88A3-9EE52C318115}" srcOrd="1" destOrd="0" presId="urn:microsoft.com/office/officeart/2005/8/layout/orgChart1"/>
    <dgm:cxn modelId="{6A3F5425-334A-416E-90D5-E7C7E993B3E6}" type="presOf" srcId="{746946AF-DE0C-41B2-BDAF-9CDD78FBFEDC}" destId="{26C7C546-7317-4F79-94B9-6E958CFD0A04}" srcOrd="0" destOrd="0" presId="urn:microsoft.com/office/officeart/2005/8/layout/orgChart1"/>
    <dgm:cxn modelId="{24186C28-6D1D-490B-A8E7-6A035C78BF27}" srcId="{F8EF67E0-7654-4626-8629-DB6D45D3DABD}" destId="{CB47ACEF-49D0-4CB1-B2DA-9F02A358D44F}" srcOrd="0" destOrd="0" parTransId="{2589815B-AFB8-4C1E-86AB-32FE844521F7}" sibTransId="{5443776B-B600-41B1-BCB8-FDC6863B4CB4}"/>
    <dgm:cxn modelId="{ACB0332C-6192-4213-90B6-1A688DC507CF}" type="presOf" srcId="{F9AABB5D-31DE-4550-A218-FB37C5D8DFAB}" destId="{761A8070-CF4F-45EC-B02C-C3D33890737C}" srcOrd="0" destOrd="0" presId="urn:microsoft.com/office/officeart/2005/8/layout/orgChart1"/>
    <dgm:cxn modelId="{EF980D2E-1913-4C4D-AD23-E804E7E87920}" srcId="{CB47ACEF-49D0-4CB1-B2DA-9F02A358D44F}" destId="{7590E861-456F-4745-AAB0-93B0A02AF67D}" srcOrd="0" destOrd="0" parTransId="{011A8378-FD6C-4CC9-A6E2-66369925E3F8}" sibTransId="{80E3B73D-7F96-42FB-B6A3-A1931BC825BD}"/>
    <dgm:cxn modelId="{89006D31-E379-4100-9E35-24F20887FE4A}" srcId="{F9AABB5D-31DE-4550-A218-FB37C5D8DFAB}" destId="{4A20D54B-D5AA-4C56-9D09-4016E4F78434}" srcOrd="3" destOrd="0" parTransId="{0C5EFD18-76C4-480A-993E-F41544C5BDB8}" sibTransId="{B7E5E4ED-F766-4C96-AF34-9A34AF78F15A}"/>
    <dgm:cxn modelId="{05626033-0BBC-4CA3-B068-E2359E75853C}" type="presOf" srcId="{D1C3E0B9-48E3-400A-9B20-AAD3D1888129}" destId="{A23B4D63-F3E5-4518-96F8-F3FBB4AFF087}" srcOrd="1" destOrd="0" presId="urn:microsoft.com/office/officeart/2005/8/layout/orgChart1"/>
    <dgm:cxn modelId="{5244F137-C6F9-4590-A8D8-9C3901CFA943}" type="presOf" srcId="{928C77AF-5F4F-44A6-895F-1ED5C86167D0}" destId="{CBBD904D-1693-47B4-BAA2-00D3CC4CE551}" srcOrd="0" destOrd="0" presId="urn:microsoft.com/office/officeart/2005/8/layout/orgChart1"/>
    <dgm:cxn modelId="{1D560139-44B7-473B-B2E4-45A0D8421355}" srcId="{3ED734E6-0DD0-4660-BCBF-B61937541802}" destId="{5A93ED8F-85B7-4C0E-B70B-03CBA9C4610E}" srcOrd="0" destOrd="0" parTransId="{928C77AF-5F4F-44A6-895F-1ED5C86167D0}" sibTransId="{E45E9060-4C4B-4968-9703-85BA1C63D8CB}"/>
    <dgm:cxn modelId="{BBE10F5B-C034-4224-82F4-241F9B40D503}" srcId="{F9AABB5D-31DE-4550-A218-FB37C5D8DFAB}" destId="{7C1B5AE1-617B-4493-ABB5-791DB4070785}" srcOrd="0" destOrd="0" parTransId="{44556429-29DE-40E4-94F2-38B3628133F8}" sibTransId="{7E317B41-71E8-4D43-8A9D-2020745F62C4}"/>
    <dgm:cxn modelId="{70C4A75F-DF8B-4704-A437-1DCCE68DD93B}" type="presOf" srcId="{51F469A2-AE00-4F87-AF5C-F1CFCE0EEDDF}" destId="{DF89986F-AE6A-47BE-8B00-68B451246F6B}" srcOrd="0" destOrd="0" presId="urn:microsoft.com/office/officeart/2005/8/layout/orgChart1"/>
    <dgm:cxn modelId="{D31B9260-4BA9-4DC3-A0ED-316E9AE77A4A}" srcId="{F8EF67E0-7654-4626-8629-DB6D45D3DABD}" destId="{711B8F74-CF1E-4826-AA38-CA0191FC2EE0}" srcOrd="3" destOrd="0" parTransId="{F31B16BF-2776-4E6F-ACC7-2DD8F0F825A7}" sibTransId="{9C6AE9ED-88AF-40C3-9E9C-585EEE04DEC6}"/>
    <dgm:cxn modelId="{B2BE8047-A4E5-4BAE-94CB-6E4E04DC3770}" type="presOf" srcId="{3ED734E6-0DD0-4660-BCBF-B61937541802}" destId="{7899D07F-EAAB-43CD-B103-FC4ACE930287}" srcOrd="0" destOrd="0" presId="urn:microsoft.com/office/officeart/2005/8/layout/orgChart1"/>
    <dgm:cxn modelId="{22217948-2990-4153-96B4-1B34EF7F4ABD}" srcId="{F9AABB5D-31DE-4550-A218-FB37C5D8DFAB}" destId="{A9969C45-0BDC-4F55-963D-43337B30E7A1}" srcOrd="2" destOrd="0" parTransId="{51F469A2-AE00-4F87-AF5C-F1CFCE0EEDDF}" sibTransId="{3A1B1CB2-E603-49E5-8090-C35F7B266437}"/>
    <dgm:cxn modelId="{2BC1584C-2443-45D5-95A9-6B161C80BB72}" type="presOf" srcId="{F8EF67E0-7654-4626-8629-DB6D45D3DABD}" destId="{7741F1D8-A5CA-452E-91F3-47742173D153}" srcOrd="0" destOrd="0" presId="urn:microsoft.com/office/officeart/2005/8/layout/orgChart1"/>
    <dgm:cxn modelId="{B282EB4C-C10C-478B-A380-29CBB3AF53CD}" type="presOf" srcId="{37D75894-B739-429E-8F9A-0BF0945A1854}" destId="{B3781D94-865D-405A-879C-FC917E2C7F79}" srcOrd="0" destOrd="0" presId="urn:microsoft.com/office/officeart/2005/8/layout/orgChart1"/>
    <dgm:cxn modelId="{442C114F-5F0E-4BA2-84FC-1BEB0ED8000E}" type="presOf" srcId="{A9969C45-0BDC-4F55-963D-43337B30E7A1}" destId="{8EF8991F-DB13-4733-AABA-823634F1B456}" srcOrd="1" destOrd="0" presId="urn:microsoft.com/office/officeart/2005/8/layout/orgChart1"/>
    <dgm:cxn modelId="{92C2616F-F33C-4E75-97C5-0758612226E0}" type="presOf" srcId="{B7D3F019-B9FE-4437-A809-AE13B91E8D0C}" destId="{0137B3B5-3BD0-40E6-8A74-22F78295E959}" srcOrd="0" destOrd="0" presId="urn:microsoft.com/office/officeart/2005/8/layout/orgChart1"/>
    <dgm:cxn modelId="{A529FC51-3923-433C-83BF-764FF7DC981E}" type="presOf" srcId="{F9AABB5D-31DE-4550-A218-FB37C5D8DFAB}" destId="{66A3201B-302F-416A-AFF4-C41A0EC5F45B}" srcOrd="1" destOrd="0" presId="urn:microsoft.com/office/officeart/2005/8/layout/orgChart1"/>
    <dgm:cxn modelId="{CA24F453-2E06-4C69-98E2-517482B7013A}" type="presOf" srcId="{CB47ACEF-49D0-4CB1-B2DA-9F02A358D44F}" destId="{875E2CF3-2C94-425A-9B83-97DDCA6B37BB}" srcOrd="0" destOrd="0" presId="urn:microsoft.com/office/officeart/2005/8/layout/orgChart1"/>
    <dgm:cxn modelId="{1A6D2077-E416-4AB3-9200-BD93C19164F9}" type="presOf" srcId="{5A93ED8F-85B7-4C0E-B70B-03CBA9C4610E}" destId="{BB2D3181-1BD1-4609-B27B-CEBFBB9303BA}" srcOrd="0" destOrd="0" presId="urn:microsoft.com/office/officeart/2005/8/layout/orgChart1"/>
    <dgm:cxn modelId="{6432D277-B528-45CA-8B34-3F9D0C0568B7}" srcId="{C29FBF31-0C70-44EA-8BF7-5DC582D8265C}" destId="{F8EF67E0-7654-4626-8629-DB6D45D3DABD}" srcOrd="0" destOrd="0" parTransId="{1769CECB-404E-433F-85DD-10D1C9A3041C}" sibTransId="{ED102B7C-1B9B-4134-BFBF-BE433C8B013A}"/>
    <dgm:cxn modelId="{296DED78-2FFB-4DF9-8AB3-71CE9517DC86}" type="presOf" srcId="{D1C3E0B9-48E3-400A-9B20-AAD3D1888129}" destId="{21E0213E-98C9-498B-9282-55B38BFCC98B}" srcOrd="0" destOrd="0" presId="urn:microsoft.com/office/officeart/2005/8/layout/orgChart1"/>
    <dgm:cxn modelId="{B195C07C-BD82-4568-8B2D-009DE3713ECB}" type="presOf" srcId="{4A20D54B-D5AA-4C56-9D09-4016E4F78434}" destId="{64C8264C-1901-44E0-9A74-F3C39209313B}" srcOrd="1" destOrd="0" presId="urn:microsoft.com/office/officeart/2005/8/layout/orgChart1"/>
    <dgm:cxn modelId="{3339BB80-6B15-4389-AC94-0F0D9E5A5B1B}" type="presOf" srcId="{0C5EFD18-76C4-480A-993E-F41544C5BDB8}" destId="{31A6C940-911B-4D02-8AD4-1B8502F3435C}" srcOrd="0" destOrd="0" presId="urn:microsoft.com/office/officeart/2005/8/layout/orgChart1"/>
    <dgm:cxn modelId="{92AAFE82-2282-4016-B6DD-7B3613B6644F}" type="presOf" srcId="{D385F81B-3840-409B-BC2E-CC2D93C561FB}" destId="{619814A7-CE92-4A2F-8E64-53F2E99E2C53}" srcOrd="1" destOrd="0" presId="urn:microsoft.com/office/officeart/2005/8/layout/orgChart1"/>
    <dgm:cxn modelId="{0F0AB996-99E1-4D66-BB2B-C6E978CF7283}" type="presOf" srcId="{711B8F74-CF1E-4826-AA38-CA0191FC2EE0}" destId="{5BD05A9C-70F6-41D4-817B-50BECFEBD9C6}" srcOrd="0" destOrd="0" presId="urn:microsoft.com/office/officeart/2005/8/layout/orgChart1"/>
    <dgm:cxn modelId="{F5AD8E97-F5A0-4DF0-9B55-D420B7037C4E}" type="presOf" srcId="{232BA80D-5DC3-436C-BF11-84A317DD00D0}" destId="{05B71A75-DB3F-4D58-B9D0-90C6CEAA3563}" srcOrd="0" destOrd="0" presId="urn:microsoft.com/office/officeart/2005/8/layout/orgChart1"/>
    <dgm:cxn modelId="{66FF2C9C-3043-4CE5-B823-9488C5A3629F}" srcId="{711B8F74-CF1E-4826-AA38-CA0191FC2EE0}" destId="{232BA80D-5DC3-436C-BF11-84A317DD00D0}" srcOrd="0" destOrd="0" parTransId="{746946AF-DE0C-41B2-BDAF-9CDD78FBFEDC}" sibTransId="{838C3538-F415-4B9C-BF92-1E8C5BFE80E1}"/>
    <dgm:cxn modelId="{4F077BA2-D5DA-4035-819F-B98006015631}" srcId="{F9AABB5D-31DE-4550-A218-FB37C5D8DFAB}" destId="{D1C3E0B9-48E3-400A-9B20-AAD3D1888129}" srcOrd="1" destOrd="0" parTransId="{E629BC78-D60C-45E1-A4F1-9B77AD5F4CC4}" sibTransId="{FC3E17E7-56DF-485B-9F01-F50B88CABB2E}"/>
    <dgm:cxn modelId="{B4FAA2AC-214E-4871-AEE7-C155F151FE4D}" type="presOf" srcId="{232BA80D-5DC3-436C-BF11-84A317DD00D0}" destId="{DABF0751-EF44-4318-A42C-362619DC001C}" srcOrd="1" destOrd="0" presId="urn:microsoft.com/office/officeart/2005/8/layout/orgChart1"/>
    <dgm:cxn modelId="{9081CEB9-342B-4356-907B-7E5DB40CC9FD}" type="presOf" srcId="{711B8F74-CF1E-4826-AA38-CA0191FC2EE0}" destId="{015B0ACF-921C-4F71-A3DD-68CC4FA7212B}" srcOrd="1" destOrd="0" presId="urn:microsoft.com/office/officeart/2005/8/layout/orgChart1"/>
    <dgm:cxn modelId="{81254ABD-FC91-4203-B09D-E363C66F281B}" type="presOf" srcId="{C29FBF31-0C70-44EA-8BF7-5DC582D8265C}" destId="{E1194F42-1ABB-45AB-ACDC-535B8DABF121}" srcOrd="0" destOrd="0" presId="urn:microsoft.com/office/officeart/2005/8/layout/orgChart1"/>
    <dgm:cxn modelId="{4E0F5DBF-1EB6-4027-AA14-D68C7123AF59}" type="presOf" srcId="{ACA2916B-E2BA-4A45-8E95-547BB51486E5}" destId="{967D1C23-728A-4FB5-8B4B-E9599E6B0E8F}" srcOrd="0" destOrd="0" presId="urn:microsoft.com/office/officeart/2005/8/layout/orgChart1"/>
    <dgm:cxn modelId="{1804C1C5-3A29-43CF-A3CD-7847ECD5E489}" type="presOf" srcId="{F8EF67E0-7654-4626-8629-DB6D45D3DABD}" destId="{FEFCE887-F21D-423E-B66C-836E3F135B92}" srcOrd="1" destOrd="0" presId="urn:microsoft.com/office/officeart/2005/8/layout/orgChart1"/>
    <dgm:cxn modelId="{4D19C6C5-6368-48F4-8890-D0C70F9A1DE8}" type="presOf" srcId="{7C1B5AE1-617B-4493-ABB5-791DB4070785}" destId="{D875E664-7AFD-45CC-BE66-40D18752AE96}" srcOrd="0" destOrd="0" presId="urn:microsoft.com/office/officeart/2005/8/layout/orgChart1"/>
    <dgm:cxn modelId="{0AF10DCA-3DB1-4EF7-992E-7C6C67FAADC3}" type="presOf" srcId="{7590E861-456F-4745-AAB0-93B0A02AF67D}" destId="{F6C39A41-CA5C-428E-9AC0-10C1EBA94186}" srcOrd="0" destOrd="0" presId="urn:microsoft.com/office/officeart/2005/8/layout/orgChart1"/>
    <dgm:cxn modelId="{619B95CA-F0A0-4BA7-A69C-997832E82F07}" type="presOf" srcId="{D385F81B-3840-409B-BC2E-CC2D93C561FB}" destId="{A636D787-107C-4583-B30C-1E10E90EC446}" srcOrd="0" destOrd="0" presId="urn:microsoft.com/office/officeart/2005/8/layout/orgChart1"/>
    <dgm:cxn modelId="{2D0A68D3-4073-468B-A989-4BF235240E39}" srcId="{F8EF67E0-7654-4626-8629-DB6D45D3DABD}" destId="{3ED734E6-0DD0-4660-BCBF-B61937541802}" srcOrd="2" destOrd="0" parTransId="{B7D3F019-B9FE-4437-A809-AE13B91E8D0C}" sibTransId="{DF4D94FB-42B1-4152-85A9-B6FC21522E43}"/>
    <dgm:cxn modelId="{305F6CD4-0332-41EF-983D-FFA3097A4521}" srcId="{711B8F74-CF1E-4826-AA38-CA0191FC2EE0}" destId="{D385F81B-3840-409B-BC2E-CC2D93C561FB}" srcOrd="1" destOrd="0" parTransId="{ACA2916B-E2BA-4A45-8E95-547BB51486E5}" sibTransId="{12DDBB2B-7610-410F-B2A8-7936E0B7E87D}"/>
    <dgm:cxn modelId="{6C6989D4-68FC-47B9-98DC-651674E1E7A4}" type="presOf" srcId="{7C1B5AE1-617B-4493-ABB5-791DB4070785}" destId="{2C113C56-E5D7-4393-9350-46FE0EADCA07}" srcOrd="1" destOrd="0" presId="urn:microsoft.com/office/officeart/2005/8/layout/orgChart1"/>
    <dgm:cxn modelId="{2CFBF7D9-A5A1-4B18-A072-664130420524}" type="presOf" srcId="{F31B16BF-2776-4E6F-ACC7-2DD8F0F825A7}" destId="{A8962F57-FA95-43A6-AF4E-4E47FE968991}" srcOrd="0" destOrd="0" presId="urn:microsoft.com/office/officeart/2005/8/layout/orgChart1"/>
    <dgm:cxn modelId="{A9F078DD-0307-4E9A-A258-7CAF6D9BC76F}" type="presOf" srcId="{858990E9-97F4-48C2-9C67-61BDE7503572}" destId="{5E6775F7-324B-44F7-A4E8-E2F56EEAC798}" srcOrd="0" destOrd="0" presId="urn:microsoft.com/office/officeart/2005/8/layout/orgChart1"/>
    <dgm:cxn modelId="{159DA1E5-7D79-4FC7-B208-91B984EE7CB6}" type="presOf" srcId="{3ED734E6-0DD0-4660-BCBF-B61937541802}" destId="{DCE7FA35-5AE4-4853-AC1D-7BA2103FE889}" srcOrd="1" destOrd="0" presId="urn:microsoft.com/office/officeart/2005/8/layout/orgChart1"/>
    <dgm:cxn modelId="{37E0FAF4-88A9-4F61-B8A6-D54E30265659}" type="presOf" srcId="{011A8378-FD6C-4CC9-A6E2-66369925E3F8}" destId="{DEF87901-3276-47CF-B773-16DC5D8CB126}" srcOrd="0" destOrd="0" presId="urn:microsoft.com/office/officeart/2005/8/layout/orgChart1"/>
    <dgm:cxn modelId="{F23F68F5-E777-4459-B95F-2A19E8AAED24}" type="presOf" srcId="{5A93ED8F-85B7-4C0E-B70B-03CBA9C4610E}" destId="{15C5DD8B-0338-4267-A6D8-FA7431BC2D9B}" srcOrd="1" destOrd="0" presId="urn:microsoft.com/office/officeart/2005/8/layout/orgChart1"/>
    <dgm:cxn modelId="{B19A1DF6-4B68-4FBF-AE28-EB5A845BD3E4}" type="presOf" srcId="{A9969C45-0BDC-4F55-963D-43337B30E7A1}" destId="{0BBA9B1C-4788-487E-8DD9-ACE5F9681545}" srcOrd="0" destOrd="0" presId="urn:microsoft.com/office/officeart/2005/8/layout/orgChart1"/>
    <dgm:cxn modelId="{204467F7-00B7-4F88-9675-33B47F25A863}" type="presOf" srcId="{4A20D54B-D5AA-4C56-9D09-4016E4F78434}" destId="{AF53150E-3D5A-4E60-9AC2-80405A11C8EB}" srcOrd="0" destOrd="0" presId="urn:microsoft.com/office/officeart/2005/8/layout/orgChart1"/>
    <dgm:cxn modelId="{CDD361F9-6EFA-408E-8210-E8827AE36014}" type="presOf" srcId="{8C0BFA9B-10F4-4875-9403-46A1FB3A81BC}" destId="{2C357A66-9A62-4FB4-9864-7361ECFD0BBC}" srcOrd="0" destOrd="0" presId="urn:microsoft.com/office/officeart/2005/8/layout/orgChart1"/>
    <dgm:cxn modelId="{32467DF9-36D4-4FCD-AA1A-1AC414429031}" type="presOf" srcId="{E629BC78-D60C-45E1-A4F1-9B77AD5F4CC4}" destId="{DDC8064F-F4D0-422D-ABB4-B830247F11D8}" srcOrd="0" destOrd="0" presId="urn:microsoft.com/office/officeart/2005/8/layout/orgChart1"/>
    <dgm:cxn modelId="{C4FFB5FB-9AB4-48F8-BA3C-FBD1D138F364}" type="presOf" srcId="{2589815B-AFB8-4C1E-86AB-32FE844521F7}" destId="{B22771FE-677D-4025-91BA-9D53E77F40B5}" srcOrd="0" destOrd="0" presId="urn:microsoft.com/office/officeart/2005/8/layout/orgChart1"/>
    <dgm:cxn modelId="{CA067FFF-A89E-45C4-9B1F-BC8AD57FF050}" type="presOf" srcId="{44556429-29DE-40E4-94F2-38B3628133F8}" destId="{82E159AD-79A1-4E13-BF2A-AE5EA724123F}" srcOrd="0" destOrd="0" presId="urn:microsoft.com/office/officeart/2005/8/layout/orgChart1"/>
    <dgm:cxn modelId="{EC9BBC18-9243-44C4-8A66-4E0487363E3B}" type="presParOf" srcId="{E1194F42-1ABB-45AB-ACDC-535B8DABF121}" destId="{3DE54B83-430A-4704-8A27-7F6C0BA2DA84}" srcOrd="0" destOrd="0" presId="urn:microsoft.com/office/officeart/2005/8/layout/orgChart1"/>
    <dgm:cxn modelId="{E8DCD5EB-74FC-4BEB-BDEC-248D247D9B9A}" type="presParOf" srcId="{3DE54B83-430A-4704-8A27-7F6C0BA2DA84}" destId="{CA2DBE2C-3804-4AB8-B2AB-E06321D349EF}" srcOrd="0" destOrd="0" presId="urn:microsoft.com/office/officeart/2005/8/layout/orgChart1"/>
    <dgm:cxn modelId="{BA737F7A-DEF2-478D-8ACE-F4311D23CC1D}" type="presParOf" srcId="{CA2DBE2C-3804-4AB8-B2AB-E06321D349EF}" destId="{7741F1D8-A5CA-452E-91F3-47742173D153}" srcOrd="0" destOrd="0" presId="urn:microsoft.com/office/officeart/2005/8/layout/orgChart1"/>
    <dgm:cxn modelId="{8D9BC459-6D55-433A-896D-150ECB121B3A}" type="presParOf" srcId="{CA2DBE2C-3804-4AB8-B2AB-E06321D349EF}" destId="{FEFCE887-F21D-423E-B66C-836E3F135B92}" srcOrd="1" destOrd="0" presId="urn:microsoft.com/office/officeart/2005/8/layout/orgChart1"/>
    <dgm:cxn modelId="{CD0C82BD-D62E-41B5-845C-DB3A3B6B1AD6}" type="presParOf" srcId="{3DE54B83-430A-4704-8A27-7F6C0BA2DA84}" destId="{036DD856-D38D-491F-8B16-247936046373}" srcOrd="1" destOrd="0" presId="urn:microsoft.com/office/officeart/2005/8/layout/orgChart1"/>
    <dgm:cxn modelId="{4B03905E-E601-4FEC-B63B-D6E1017B4E9C}" type="presParOf" srcId="{036DD856-D38D-491F-8B16-247936046373}" destId="{B22771FE-677D-4025-91BA-9D53E77F40B5}" srcOrd="0" destOrd="0" presId="urn:microsoft.com/office/officeart/2005/8/layout/orgChart1"/>
    <dgm:cxn modelId="{143887A6-D530-4982-958E-B4403FD8CC40}" type="presParOf" srcId="{036DD856-D38D-491F-8B16-247936046373}" destId="{F75A8E20-6796-4334-AFB3-4CAFDD89B628}" srcOrd="1" destOrd="0" presId="urn:microsoft.com/office/officeart/2005/8/layout/orgChart1"/>
    <dgm:cxn modelId="{65992F84-0D3B-4B3A-93F6-417F73B51525}" type="presParOf" srcId="{F75A8E20-6796-4334-AFB3-4CAFDD89B628}" destId="{5BD9461E-7E67-41E4-AF4B-1080E6EFF72C}" srcOrd="0" destOrd="0" presId="urn:microsoft.com/office/officeart/2005/8/layout/orgChart1"/>
    <dgm:cxn modelId="{F5614891-3528-4057-B5B3-10F2B431CAB7}" type="presParOf" srcId="{5BD9461E-7E67-41E4-AF4B-1080E6EFF72C}" destId="{875E2CF3-2C94-425A-9B83-97DDCA6B37BB}" srcOrd="0" destOrd="0" presId="urn:microsoft.com/office/officeart/2005/8/layout/orgChart1"/>
    <dgm:cxn modelId="{B25C1560-3AB1-4374-8050-515F571052C1}" type="presParOf" srcId="{5BD9461E-7E67-41E4-AF4B-1080E6EFF72C}" destId="{897AF4E6-54F7-48BD-97FF-B1A1F04337A6}" srcOrd="1" destOrd="0" presId="urn:microsoft.com/office/officeart/2005/8/layout/orgChart1"/>
    <dgm:cxn modelId="{704B8509-E37E-44D7-8E8F-C8FB78A06C17}" type="presParOf" srcId="{F75A8E20-6796-4334-AFB3-4CAFDD89B628}" destId="{412A32DC-7642-41E0-9D5D-0FE77C90F8C4}" srcOrd="1" destOrd="0" presId="urn:microsoft.com/office/officeart/2005/8/layout/orgChart1"/>
    <dgm:cxn modelId="{B7F6E5AC-CB76-4337-AB82-83E40CBF4ADF}" type="presParOf" srcId="{412A32DC-7642-41E0-9D5D-0FE77C90F8C4}" destId="{DEF87901-3276-47CF-B773-16DC5D8CB126}" srcOrd="0" destOrd="0" presId="urn:microsoft.com/office/officeart/2005/8/layout/orgChart1"/>
    <dgm:cxn modelId="{0CEF6293-D127-43BE-AC31-966738589247}" type="presParOf" srcId="{412A32DC-7642-41E0-9D5D-0FE77C90F8C4}" destId="{500B2484-DF6C-41F9-B9C7-ED26917EC79D}" srcOrd="1" destOrd="0" presId="urn:microsoft.com/office/officeart/2005/8/layout/orgChart1"/>
    <dgm:cxn modelId="{0177689C-0A80-4D79-8B82-817EC13E4539}" type="presParOf" srcId="{500B2484-DF6C-41F9-B9C7-ED26917EC79D}" destId="{8A55227F-1F00-440E-9AC3-EA615588191A}" srcOrd="0" destOrd="0" presId="urn:microsoft.com/office/officeart/2005/8/layout/orgChart1"/>
    <dgm:cxn modelId="{9703F65B-8CE6-44F9-9419-4FEF4ABD6D20}" type="presParOf" srcId="{8A55227F-1F00-440E-9AC3-EA615588191A}" destId="{F6C39A41-CA5C-428E-9AC0-10C1EBA94186}" srcOrd="0" destOrd="0" presId="urn:microsoft.com/office/officeart/2005/8/layout/orgChart1"/>
    <dgm:cxn modelId="{11EFCB8F-110F-4F98-BC72-E22B9B8BB4A0}" type="presParOf" srcId="{8A55227F-1F00-440E-9AC3-EA615588191A}" destId="{580A6998-4695-4C6C-88A3-9EE52C318115}" srcOrd="1" destOrd="0" presId="urn:microsoft.com/office/officeart/2005/8/layout/orgChart1"/>
    <dgm:cxn modelId="{9A43B909-3749-4FBF-8FBC-422D5EFA229A}" type="presParOf" srcId="{500B2484-DF6C-41F9-B9C7-ED26917EC79D}" destId="{88A2BB11-A8C1-4399-9384-DA0C04C4E802}" srcOrd="1" destOrd="0" presId="urn:microsoft.com/office/officeart/2005/8/layout/orgChart1"/>
    <dgm:cxn modelId="{AA697110-4013-4D76-A939-67D316A295BF}" type="presParOf" srcId="{500B2484-DF6C-41F9-B9C7-ED26917EC79D}" destId="{7C44BE27-23FB-4463-98DA-108AF484053F}" srcOrd="2" destOrd="0" presId="urn:microsoft.com/office/officeart/2005/8/layout/orgChart1"/>
    <dgm:cxn modelId="{E52537F6-0DB0-4F11-A029-FCD5AF1D9300}" type="presParOf" srcId="{F75A8E20-6796-4334-AFB3-4CAFDD89B628}" destId="{0A0AC175-780A-42DB-9486-6B2224E917AF}" srcOrd="2" destOrd="0" presId="urn:microsoft.com/office/officeart/2005/8/layout/orgChart1"/>
    <dgm:cxn modelId="{92F108E9-85FE-4F36-BBBE-B64732B19CA5}" type="presParOf" srcId="{036DD856-D38D-491F-8B16-247936046373}" destId="{5E6775F7-324B-44F7-A4E8-E2F56EEAC798}" srcOrd="2" destOrd="0" presId="urn:microsoft.com/office/officeart/2005/8/layout/orgChart1"/>
    <dgm:cxn modelId="{71ACB0DA-CEB0-426D-ADCB-E2BACD302061}" type="presParOf" srcId="{036DD856-D38D-491F-8B16-247936046373}" destId="{BB2C1B93-8862-4DEA-8A19-610271A1FC9A}" srcOrd="3" destOrd="0" presId="urn:microsoft.com/office/officeart/2005/8/layout/orgChart1"/>
    <dgm:cxn modelId="{520502DA-509D-4D50-88B3-B3A378FBD60C}" type="presParOf" srcId="{BB2C1B93-8862-4DEA-8A19-610271A1FC9A}" destId="{0C981936-1E10-4BE8-B5AC-FDBD98C700AE}" srcOrd="0" destOrd="0" presId="urn:microsoft.com/office/officeart/2005/8/layout/orgChart1"/>
    <dgm:cxn modelId="{B464EEED-6959-46E3-9F71-0AC59C1E36CA}" type="presParOf" srcId="{0C981936-1E10-4BE8-B5AC-FDBD98C700AE}" destId="{761A8070-CF4F-45EC-B02C-C3D33890737C}" srcOrd="0" destOrd="0" presId="urn:microsoft.com/office/officeart/2005/8/layout/orgChart1"/>
    <dgm:cxn modelId="{E0DF2FE5-246A-497E-AAFF-CC4F469C7625}" type="presParOf" srcId="{0C981936-1E10-4BE8-B5AC-FDBD98C700AE}" destId="{66A3201B-302F-416A-AFF4-C41A0EC5F45B}" srcOrd="1" destOrd="0" presId="urn:microsoft.com/office/officeart/2005/8/layout/orgChart1"/>
    <dgm:cxn modelId="{1CD3F82B-F9E7-4795-8A15-47AA64974C89}" type="presParOf" srcId="{BB2C1B93-8862-4DEA-8A19-610271A1FC9A}" destId="{368CA5D6-2082-46E6-B21D-6E2CBEB48C83}" srcOrd="1" destOrd="0" presId="urn:microsoft.com/office/officeart/2005/8/layout/orgChart1"/>
    <dgm:cxn modelId="{8660550D-7BB4-423F-8FDE-1B56D475D154}" type="presParOf" srcId="{368CA5D6-2082-46E6-B21D-6E2CBEB48C83}" destId="{82E159AD-79A1-4E13-BF2A-AE5EA724123F}" srcOrd="0" destOrd="0" presId="urn:microsoft.com/office/officeart/2005/8/layout/orgChart1"/>
    <dgm:cxn modelId="{9125E265-0611-47B7-AED4-6B50ED74F4A2}" type="presParOf" srcId="{368CA5D6-2082-46E6-B21D-6E2CBEB48C83}" destId="{64C841AD-CB70-4EF4-8DED-DB653C0B5E01}" srcOrd="1" destOrd="0" presId="urn:microsoft.com/office/officeart/2005/8/layout/orgChart1"/>
    <dgm:cxn modelId="{DCE23A5C-605C-4A5F-B868-1AE6F55C8E0C}" type="presParOf" srcId="{64C841AD-CB70-4EF4-8DED-DB653C0B5E01}" destId="{91DF3EA0-F7C2-404D-8490-932BF958C1D5}" srcOrd="0" destOrd="0" presId="urn:microsoft.com/office/officeart/2005/8/layout/orgChart1"/>
    <dgm:cxn modelId="{7A21A74C-8EC5-42D5-AC95-C7E9D8BB68EE}" type="presParOf" srcId="{91DF3EA0-F7C2-404D-8490-932BF958C1D5}" destId="{D875E664-7AFD-45CC-BE66-40D18752AE96}" srcOrd="0" destOrd="0" presId="urn:microsoft.com/office/officeart/2005/8/layout/orgChart1"/>
    <dgm:cxn modelId="{562C916F-F1C0-43EF-AB7A-C612985DE556}" type="presParOf" srcId="{91DF3EA0-F7C2-404D-8490-932BF958C1D5}" destId="{2C113C56-E5D7-4393-9350-46FE0EADCA07}" srcOrd="1" destOrd="0" presId="urn:microsoft.com/office/officeart/2005/8/layout/orgChart1"/>
    <dgm:cxn modelId="{F442A5FC-1BE8-4BB8-B899-A561B4F9BE63}" type="presParOf" srcId="{64C841AD-CB70-4EF4-8DED-DB653C0B5E01}" destId="{E2AE6F4C-0B56-4322-92A8-5E1469FC87B8}" srcOrd="1" destOrd="0" presId="urn:microsoft.com/office/officeart/2005/8/layout/orgChart1"/>
    <dgm:cxn modelId="{EB39E5D5-D18A-4AC5-B914-D15D9C4CEB76}" type="presParOf" srcId="{64C841AD-CB70-4EF4-8DED-DB653C0B5E01}" destId="{2CE3634E-C371-4B03-BAB0-C75B99A76D91}" srcOrd="2" destOrd="0" presId="urn:microsoft.com/office/officeart/2005/8/layout/orgChart1"/>
    <dgm:cxn modelId="{1871BB18-8C2C-4328-AE9F-1A446CC4B1CD}" type="presParOf" srcId="{368CA5D6-2082-46E6-B21D-6E2CBEB48C83}" destId="{DDC8064F-F4D0-422D-ABB4-B830247F11D8}" srcOrd="2" destOrd="0" presId="urn:microsoft.com/office/officeart/2005/8/layout/orgChart1"/>
    <dgm:cxn modelId="{2270A5BD-7067-4119-BAE2-27E631D2A2C6}" type="presParOf" srcId="{368CA5D6-2082-46E6-B21D-6E2CBEB48C83}" destId="{B893AD2B-9222-4AC2-B061-9ACD31EED2D2}" srcOrd="3" destOrd="0" presId="urn:microsoft.com/office/officeart/2005/8/layout/orgChart1"/>
    <dgm:cxn modelId="{BB90CF2C-E4EE-43FB-8BC0-CE8C222879D3}" type="presParOf" srcId="{B893AD2B-9222-4AC2-B061-9ACD31EED2D2}" destId="{0592FB2D-BF17-49C9-8661-55AEB26110B1}" srcOrd="0" destOrd="0" presId="urn:microsoft.com/office/officeart/2005/8/layout/orgChart1"/>
    <dgm:cxn modelId="{73F234BC-06FE-47B7-B7B9-1BDD076AEE9F}" type="presParOf" srcId="{0592FB2D-BF17-49C9-8661-55AEB26110B1}" destId="{21E0213E-98C9-498B-9282-55B38BFCC98B}" srcOrd="0" destOrd="0" presId="urn:microsoft.com/office/officeart/2005/8/layout/orgChart1"/>
    <dgm:cxn modelId="{A96E0A6B-566E-43B0-A8C3-B9F87A3E1E83}" type="presParOf" srcId="{0592FB2D-BF17-49C9-8661-55AEB26110B1}" destId="{A23B4D63-F3E5-4518-96F8-F3FBB4AFF087}" srcOrd="1" destOrd="0" presId="urn:microsoft.com/office/officeart/2005/8/layout/orgChart1"/>
    <dgm:cxn modelId="{D6A334F0-4BB2-453D-B2CE-33302B432187}" type="presParOf" srcId="{B893AD2B-9222-4AC2-B061-9ACD31EED2D2}" destId="{29376460-5D9C-4978-BEC2-21512B631EEC}" srcOrd="1" destOrd="0" presId="urn:microsoft.com/office/officeart/2005/8/layout/orgChart1"/>
    <dgm:cxn modelId="{006291D9-5993-4090-9796-335F18D05546}" type="presParOf" srcId="{B893AD2B-9222-4AC2-B061-9ACD31EED2D2}" destId="{EDE97A13-A93F-4C09-8561-29C81FB9A0D4}" srcOrd="2" destOrd="0" presId="urn:microsoft.com/office/officeart/2005/8/layout/orgChart1"/>
    <dgm:cxn modelId="{8D5C7995-5BB8-4190-A4FF-B87A8F5932BB}" type="presParOf" srcId="{368CA5D6-2082-46E6-B21D-6E2CBEB48C83}" destId="{DF89986F-AE6A-47BE-8B00-68B451246F6B}" srcOrd="4" destOrd="0" presId="urn:microsoft.com/office/officeart/2005/8/layout/orgChart1"/>
    <dgm:cxn modelId="{3A7D22DB-AA64-4DE6-91F8-EBC10E05D9C5}" type="presParOf" srcId="{368CA5D6-2082-46E6-B21D-6E2CBEB48C83}" destId="{454FAEB9-D232-4AC1-8C55-6271AE1B40A8}" srcOrd="5" destOrd="0" presId="urn:microsoft.com/office/officeart/2005/8/layout/orgChart1"/>
    <dgm:cxn modelId="{331DB6A1-C9AC-46A6-AEBF-A28C41656179}" type="presParOf" srcId="{454FAEB9-D232-4AC1-8C55-6271AE1B40A8}" destId="{57F56795-BD2D-4AC7-88CD-2BBDC4AACDC0}" srcOrd="0" destOrd="0" presId="urn:microsoft.com/office/officeart/2005/8/layout/orgChart1"/>
    <dgm:cxn modelId="{8AEAA2AD-1468-44B7-9CD7-BA1D0CEB87E9}" type="presParOf" srcId="{57F56795-BD2D-4AC7-88CD-2BBDC4AACDC0}" destId="{0BBA9B1C-4788-487E-8DD9-ACE5F9681545}" srcOrd="0" destOrd="0" presId="urn:microsoft.com/office/officeart/2005/8/layout/orgChart1"/>
    <dgm:cxn modelId="{0703BB8F-E6A3-4298-96DF-1A44A3811A5A}" type="presParOf" srcId="{57F56795-BD2D-4AC7-88CD-2BBDC4AACDC0}" destId="{8EF8991F-DB13-4733-AABA-823634F1B456}" srcOrd="1" destOrd="0" presId="urn:microsoft.com/office/officeart/2005/8/layout/orgChart1"/>
    <dgm:cxn modelId="{E7347B16-75D8-4117-9A99-46BE2B623C1C}" type="presParOf" srcId="{454FAEB9-D232-4AC1-8C55-6271AE1B40A8}" destId="{50E5B7B2-C6A4-420D-AFC6-519B55818330}" srcOrd="1" destOrd="0" presId="urn:microsoft.com/office/officeart/2005/8/layout/orgChart1"/>
    <dgm:cxn modelId="{392E6016-7C71-407A-879E-5CAE67AF20EC}" type="presParOf" srcId="{454FAEB9-D232-4AC1-8C55-6271AE1B40A8}" destId="{1A2FF15A-4F8D-4926-AB0A-C5C01D18DD59}" srcOrd="2" destOrd="0" presId="urn:microsoft.com/office/officeart/2005/8/layout/orgChart1"/>
    <dgm:cxn modelId="{AC2C6073-5E03-4BB2-80BE-2496A94A117F}" type="presParOf" srcId="{368CA5D6-2082-46E6-B21D-6E2CBEB48C83}" destId="{31A6C940-911B-4D02-8AD4-1B8502F3435C}" srcOrd="6" destOrd="0" presId="urn:microsoft.com/office/officeart/2005/8/layout/orgChart1"/>
    <dgm:cxn modelId="{79FB5335-0B06-4EE7-BFCA-12D356EBEF93}" type="presParOf" srcId="{368CA5D6-2082-46E6-B21D-6E2CBEB48C83}" destId="{9A38D5B3-328F-4DC2-A105-DDA583E94AB2}" srcOrd="7" destOrd="0" presId="urn:microsoft.com/office/officeart/2005/8/layout/orgChart1"/>
    <dgm:cxn modelId="{772D2BC2-8600-461F-9D25-B5FC363FDE61}" type="presParOf" srcId="{9A38D5B3-328F-4DC2-A105-DDA583E94AB2}" destId="{F4883802-F77A-49CE-BCC0-015701CF0F11}" srcOrd="0" destOrd="0" presId="urn:microsoft.com/office/officeart/2005/8/layout/orgChart1"/>
    <dgm:cxn modelId="{8B4A0D78-BCC3-4E04-8874-B1AE1EB5DEBF}" type="presParOf" srcId="{F4883802-F77A-49CE-BCC0-015701CF0F11}" destId="{AF53150E-3D5A-4E60-9AC2-80405A11C8EB}" srcOrd="0" destOrd="0" presId="urn:microsoft.com/office/officeart/2005/8/layout/orgChart1"/>
    <dgm:cxn modelId="{6BEE4E55-F221-4205-A1B2-47E6D9D8A692}" type="presParOf" srcId="{F4883802-F77A-49CE-BCC0-015701CF0F11}" destId="{64C8264C-1901-44E0-9A74-F3C39209313B}" srcOrd="1" destOrd="0" presId="urn:microsoft.com/office/officeart/2005/8/layout/orgChart1"/>
    <dgm:cxn modelId="{8EC61588-2402-4B5E-9ED3-5AC435D724F8}" type="presParOf" srcId="{9A38D5B3-328F-4DC2-A105-DDA583E94AB2}" destId="{6B6D9A41-0990-47F0-B4CF-B9D8C0D97EB8}" srcOrd="1" destOrd="0" presId="urn:microsoft.com/office/officeart/2005/8/layout/orgChart1"/>
    <dgm:cxn modelId="{90053C55-7411-4FD6-8165-C2A3F607667C}" type="presParOf" srcId="{9A38D5B3-328F-4DC2-A105-DDA583E94AB2}" destId="{853147D7-DC4A-4ABB-8CB9-780F2E0C6A4C}" srcOrd="2" destOrd="0" presId="urn:microsoft.com/office/officeart/2005/8/layout/orgChart1"/>
    <dgm:cxn modelId="{29330B7F-57B8-42FC-8355-A419E3655C61}" type="presParOf" srcId="{BB2C1B93-8862-4DEA-8A19-610271A1FC9A}" destId="{9B1BD7E8-D9B8-429E-B0B4-D81DC6F3E935}" srcOrd="2" destOrd="0" presId="urn:microsoft.com/office/officeart/2005/8/layout/orgChart1"/>
    <dgm:cxn modelId="{CC57251E-E001-4742-9890-F4354E32AC0A}" type="presParOf" srcId="{036DD856-D38D-491F-8B16-247936046373}" destId="{0137B3B5-3BD0-40E6-8A74-22F78295E959}" srcOrd="4" destOrd="0" presId="urn:microsoft.com/office/officeart/2005/8/layout/orgChart1"/>
    <dgm:cxn modelId="{EF0FD72B-5D8E-4D06-B452-B49A4EA1B522}" type="presParOf" srcId="{036DD856-D38D-491F-8B16-247936046373}" destId="{6CE9CFC6-98E9-403E-BEBF-8CDAAC17A366}" srcOrd="5" destOrd="0" presId="urn:microsoft.com/office/officeart/2005/8/layout/orgChart1"/>
    <dgm:cxn modelId="{1A1E072A-CC95-4321-B3FA-B4DA301C207C}" type="presParOf" srcId="{6CE9CFC6-98E9-403E-BEBF-8CDAAC17A366}" destId="{38FAEF22-A282-4724-B9B0-076DD06066FD}" srcOrd="0" destOrd="0" presId="urn:microsoft.com/office/officeart/2005/8/layout/orgChart1"/>
    <dgm:cxn modelId="{483D69E3-B653-4D2D-BEF2-3CB5E031A403}" type="presParOf" srcId="{38FAEF22-A282-4724-B9B0-076DD06066FD}" destId="{7899D07F-EAAB-43CD-B103-FC4ACE930287}" srcOrd="0" destOrd="0" presId="urn:microsoft.com/office/officeart/2005/8/layout/orgChart1"/>
    <dgm:cxn modelId="{88E2BA3A-D444-4B67-BC91-469911BB7678}" type="presParOf" srcId="{38FAEF22-A282-4724-B9B0-076DD06066FD}" destId="{DCE7FA35-5AE4-4853-AC1D-7BA2103FE889}" srcOrd="1" destOrd="0" presId="urn:microsoft.com/office/officeart/2005/8/layout/orgChart1"/>
    <dgm:cxn modelId="{96BA447B-7DB5-4070-9287-D1F170DCEF21}" type="presParOf" srcId="{6CE9CFC6-98E9-403E-BEBF-8CDAAC17A366}" destId="{50804F57-9E80-4F1E-B64D-158843A1BEE4}" srcOrd="1" destOrd="0" presId="urn:microsoft.com/office/officeart/2005/8/layout/orgChart1"/>
    <dgm:cxn modelId="{9B6D6D1F-39EF-4F04-A5C6-6D3DD14C84CE}" type="presParOf" srcId="{50804F57-9E80-4F1E-B64D-158843A1BEE4}" destId="{CBBD904D-1693-47B4-BAA2-00D3CC4CE551}" srcOrd="0" destOrd="0" presId="urn:microsoft.com/office/officeart/2005/8/layout/orgChart1"/>
    <dgm:cxn modelId="{449215A5-3EE9-4310-B484-F969D2D63DAD}" type="presParOf" srcId="{50804F57-9E80-4F1E-B64D-158843A1BEE4}" destId="{611268CB-F99D-4F12-830D-3B20805D7637}" srcOrd="1" destOrd="0" presId="urn:microsoft.com/office/officeart/2005/8/layout/orgChart1"/>
    <dgm:cxn modelId="{7A500140-3EA5-4262-A620-601A9D1C2D17}" type="presParOf" srcId="{611268CB-F99D-4F12-830D-3B20805D7637}" destId="{EEC997D1-1375-4FD2-8670-B7B1C3458098}" srcOrd="0" destOrd="0" presId="urn:microsoft.com/office/officeart/2005/8/layout/orgChart1"/>
    <dgm:cxn modelId="{BA5E2AE4-1DDF-4368-A99C-8F84AD120C27}" type="presParOf" srcId="{EEC997D1-1375-4FD2-8670-B7B1C3458098}" destId="{BB2D3181-1BD1-4609-B27B-CEBFBB9303BA}" srcOrd="0" destOrd="0" presId="urn:microsoft.com/office/officeart/2005/8/layout/orgChart1"/>
    <dgm:cxn modelId="{5B1DE73F-AF6D-41E4-A043-2FCF5EC879D7}" type="presParOf" srcId="{EEC997D1-1375-4FD2-8670-B7B1C3458098}" destId="{15C5DD8B-0338-4267-A6D8-FA7431BC2D9B}" srcOrd="1" destOrd="0" presId="urn:microsoft.com/office/officeart/2005/8/layout/orgChart1"/>
    <dgm:cxn modelId="{18882316-9BB9-4F2D-9605-6B9492A100BE}" type="presParOf" srcId="{611268CB-F99D-4F12-830D-3B20805D7637}" destId="{B6EDCB93-16A4-4D79-B554-C579E3BC052F}" srcOrd="1" destOrd="0" presId="urn:microsoft.com/office/officeart/2005/8/layout/orgChart1"/>
    <dgm:cxn modelId="{72A5FD96-41BB-4C21-87C6-2DB80B14CBC8}" type="presParOf" srcId="{611268CB-F99D-4F12-830D-3B20805D7637}" destId="{C0E69EA9-9B8C-413B-83EE-E019D1CF4827}" srcOrd="2" destOrd="0" presId="urn:microsoft.com/office/officeart/2005/8/layout/orgChart1"/>
    <dgm:cxn modelId="{B5824AFB-4880-48CD-8ACF-A607E3ED4C1E}" type="presParOf" srcId="{50804F57-9E80-4F1E-B64D-158843A1BEE4}" destId="{2C357A66-9A62-4FB4-9864-7361ECFD0BBC}" srcOrd="2" destOrd="0" presId="urn:microsoft.com/office/officeart/2005/8/layout/orgChart1"/>
    <dgm:cxn modelId="{A774ADFA-5642-485D-BB03-3F94E518FC08}" type="presParOf" srcId="{50804F57-9E80-4F1E-B64D-158843A1BEE4}" destId="{A7BF61EB-35AC-40A3-AD76-0948A5E52B04}" srcOrd="3" destOrd="0" presId="urn:microsoft.com/office/officeart/2005/8/layout/orgChart1"/>
    <dgm:cxn modelId="{9E4F71D7-FFD2-455A-94E5-51CD4DB437D1}" type="presParOf" srcId="{A7BF61EB-35AC-40A3-AD76-0948A5E52B04}" destId="{2441D5E4-3B1F-4ECE-8885-BD49B733B0CA}" srcOrd="0" destOrd="0" presId="urn:microsoft.com/office/officeart/2005/8/layout/orgChart1"/>
    <dgm:cxn modelId="{1F2B28F5-04F0-4B3E-AA13-789AF79E1593}" type="presParOf" srcId="{2441D5E4-3B1F-4ECE-8885-BD49B733B0CA}" destId="{B3781D94-865D-405A-879C-FC917E2C7F79}" srcOrd="0" destOrd="0" presId="urn:microsoft.com/office/officeart/2005/8/layout/orgChart1"/>
    <dgm:cxn modelId="{A688BF9B-BBC6-4B40-B0FA-9E02F3315C32}" type="presParOf" srcId="{2441D5E4-3B1F-4ECE-8885-BD49B733B0CA}" destId="{772588A9-BD21-4645-B95A-1D122312526A}" srcOrd="1" destOrd="0" presId="urn:microsoft.com/office/officeart/2005/8/layout/orgChart1"/>
    <dgm:cxn modelId="{F2BD29A6-FAE3-48CF-B10C-4B00622B1B21}" type="presParOf" srcId="{A7BF61EB-35AC-40A3-AD76-0948A5E52B04}" destId="{1BD3CDD7-59BC-443F-B84D-79ED41CC8C29}" srcOrd="1" destOrd="0" presId="urn:microsoft.com/office/officeart/2005/8/layout/orgChart1"/>
    <dgm:cxn modelId="{6846CEB2-C123-4CBC-B311-B42DA52996BB}" type="presParOf" srcId="{A7BF61EB-35AC-40A3-AD76-0948A5E52B04}" destId="{BADE18F0-887C-4DF2-BECB-B32B5E4B81EE}" srcOrd="2" destOrd="0" presId="urn:microsoft.com/office/officeart/2005/8/layout/orgChart1"/>
    <dgm:cxn modelId="{EA659987-0DBF-408E-AD91-553D3AB796C9}" type="presParOf" srcId="{6CE9CFC6-98E9-403E-BEBF-8CDAAC17A366}" destId="{51DDA733-B9DA-4CC2-8462-C97DD82221D5}" srcOrd="2" destOrd="0" presId="urn:microsoft.com/office/officeart/2005/8/layout/orgChart1"/>
    <dgm:cxn modelId="{0762330D-9EB0-4041-941E-4BCCCE9E5212}" type="presParOf" srcId="{036DD856-D38D-491F-8B16-247936046373}" destId="{A8962F57-FA95-43A6-AF4E-4E47FE968991}" srcOrd="6" destOrd="0" presId="urn:microsoft.com/office/officeart/2005/8/layout/orgChart1"/>
    <dgm:cxn modelId="{4A289489-42D2-4B50-9193-A4C0805044E5}" type="presParOf" srcId="{036DD856-D38D-491F-8B16-247936046373}" destId="{79A9F0C1-266B-4573-87DC-9C918BD5C1DF}" srcOrd="7" destOrd="0" presId="urn:microsoft.com/office/officeart/2005/8/layout/orgChart1"/>
    <dgm:cxn modelId="{1C5B82D6-1E9E-44E8-B29B-D30D89058344}" type="presParOf" srcId="{79A9F0C1-266B-4573-87DC-9C918BD5C1DF}" destId="{FF924AA5-0DEA-4262-A13B-C1AD05934C83}" srcOrd="0" destOrd="0" presId="urn:microsoft.com/office/officeart/2005/8/layout/orgChart1"/>
    <dgm:cxn modelId="{FC25FFB4-7C5A-48DC-A453-96CDCB900D8A}" type="presParOf" srcId="{FF924AA5-0DEA-4262-A13B-C1AD05934C83}" destId="{5BD05A9C-70F6-41D4-817B-50BECFEBD9C6}" srcOrd="0" destOrd="0" presId="urn:microsoft.com/office/officeart/2005/8/layout/orgChart1"/>
    <dgm:cxn modelId="{2B0E39CC-198A-4513-A1C2-D55E738F357D}" type="presParOf" srcId="{FF924AA5-0DEA-4262-A13B-C1AD05934C83}" destId="{015B0ACF-921C-4F71-A3DD-68CC4FA7212B}" srcOrd="1" destOrd="0" presId="urn:microsoft.com/office/officeart/2005/8/layout/orgChart1"/>
    <dgm:cxn modelId="{239B80CA-8FDD-4C04-A126-5F2134DC5436}" type="presParOf" srcId="{79A9F0C1-266B-4573-87DC-9C918BD5C1DF}" destId="{ADCFB078-E7B9-4F16-994D-A6D4569E6C42}" srcOrd="1" destOrd="0" presId="urn:microsoft.com/office/officeart/2005/8/layout/orgChart1"/>
    <dgm:cxn modelId="{3AF1E878-AA33-4EA9-B9B8-99F717D2CFEB}" type="presParOf" srcId="{ADCFB078-E7B9-4F16-994D-A6D4569E6C42}" destId="{26C7C546-7317-4F79-94B9-6E958CFD0A04}" srcOrd="0" destOrd="0" presId="urn:microsoft.com/office/officeart/2005/8/layout/orgChart1"/>
    <dgm:cxn modelId="{7299BABB-CD78-448C-AD61-62C5090D71EF}" type="presParOf" srcId="{ADCFB078-E7B9-4F16-994D-A6D4569E6C42}" destId="{EA1919B2-1BB1-46D9-A045-26FADD4B7E90}" srcOrd="1" destOrd="0" presId="urn:microsoft.com/office/officeart/2005/8/layout/orgChart1"/>
    <dgm:cxn modelId="{F2980D9B-A187-4AFC-9533-C63F1390796B}" type="presParOf" srcId="{EA1919B2-1BB1-46D9-A045-26FADD4B7E90}" destId="{34EC78F4-FAE5-47E4-9533-41F4A4DFAF95}" srcOrd="0" destOrd="0" presId="urn:microsoft.com/office/officeart/2005/8/layout/orgChart1"/>
    <dgm:cxn modelId="{3A67EA7D-47F1-42A1-9077-961A34FF1A25}" type="presParOf" srcId="{34EC78F4-FAE5-47E4-9533-41F4A4DFAF95}" destId="{05B71A75-DB3F-4D58-B9D0-90C6CEAA3563}" srcOrd="0" destOrd="0" presId="urn:microsoft.com/office/officeart/2005/8/layout/orgChart1"/>
    <dgm:cxn modelId="{EDCDDCF3-75BB-4C2C-AD24-C523839E0065}" type="presParOf" srcId="{34EC78F4-FAE5-47E4-9533-41F4A4DFAF95}" destId="{DABF0751-EF44-4318-A42C-362619DC001C}" srcOrd="1" destOrd="0" presId="urn:microsoft.com/office/officeart/2005/8/layout/orgChart1"/>
    <dgm:cxn modelId="{E72A3FCA-C35D-4793-988B-15BCA998E7F3}" type="presParOf" srcId="{EA1919B2-1BB1-46D9-A045-26FADD4B7E90}" destId="{200C4B12-0BDC-405A-9A04-B1B1402E6EF0}" srcOrd="1" destOrd="0" presId="urn:microsoft.com/office/officeart/2005/8/layout/orgChart1"/>
    <dgm:cxn modelId="{C9E1FF47-0F6B-40E1-9ED5-5B81F277FAE6}" type="presParOf" srcId="{EA1919B2-1BB1-46D9-A045-26FADD4B7E90}" destId="{A128AC75-E9F0-4619-B412-1E2BDC894995}" srcOrd="2" destOrd="0" presId="urn:microsoft.com/office/officeart/2005/8/layout/orgChart1"/>
    <dgm:cxn modelId="{82FD1DE7-DC53-4545-A1B0-02F426BAECD1}" type="presParOf" srcId="{ADCFB078-E7B9-4F16-994D-A6D4569E6C42}" destId="{967D1C23-728A-4FB5-8B4B-E9599E6B0E8F}" srcOrd="2" destOrd="0" presId="urn:microsoft.com/office/officeart/2005/8/layout/orgChart1"/>
    <dgm:cxn modelId="{513C839E-A4D2-4483-98ED-1F5F5ED5EBD0}" type="presParOf" srcId="{ADCFB078-E7B9-4F16-994D-A6D4569E6C42}" destId="{FB8B9F5F-9518-42E7-B4DD-C4AB3A52498E}" srcOrd="3" destOrd="0" presId="urn:microsoft.com/office/officeart/2005/8/layout/orgChart1"/>
    <dgm:cxn modelId="{00F4ABDC-ADF7-4C89-8A6F-AD8B8786E6A6}" type="presParOf" srcId="{FB8B9F5F-9518-42E7-B4DD-C4AB3A52498E}" destId="{06CEA658-7660-4B80-ACC2-4B469D3F4710}" srcOrd="0" destOrd="0" presId="urn:microsoft.com/office/officeart/2005/8/layout/orgChart1"/>
    <dgm:cxn modelId="{CE0FB1B9-4EB1-4F81-8A52-04AC157FE6CC}" type="presParOf" srcId="{06CEA658-7660-4B80-ACC2-4B469D3F4710}" destId="{A636D787-107C-4583-B30C-1E10E90EC446}" srcOrd="0" destOrd="0" presId="urn:microsoft.com/office/officeart/2005/8/layout/orgChart1"/>
    <dgm:cxn modelId="{F2B8262E-3D55-435E-B4B4-43C7F773B3F0}" type="presParOf" srcId="{06CEA658-7660-4B80-ACC2-4B469D3F4710}" destId="{619814A7-CE92-4A2F-8E64-53F2E99E2C53}" srcOrd="1" destOrd="0" presId="urn:microsoft.com/office/officeart/2005/8/layout/orgChart1"/>
    <dgm:cxn modelId="{907FE829-8ACD-4580-AABE-D391548A20E5}" type="presParOf" srcId="{FB8B9F5F-9518-42E7-B4DD-C4AB3A52498E}" destId="{907F586C-DE88-42E3-B38F-BF0EAF5E2EB3}" srcOrd="1" destOrd="0" presId="urn:microsoft.com/office/officeart/2005/8/layout/orgChart1"/>
    <dgm:cxn modelId="{4BE5ADB7-6207-49E3-B556-CF10CBAEFE0C}" type="presParOf" srcId="{FB8B9F5F-9518-42E7-B4DD-C4AB3A52498E}" destId="{3D92D2E4-1E9C-448E-ADEA-426F9AF88C83}" srcOrd="2" destOrd="0" presId="urn:microsoft.com/office/officeart/2005/8/layout/orgChart1"/>
    <dgm:cxn modelId="{1D406069-3FF2-4F31-A9A2-B7E9C65ADE12}" type="presParOf" srcId="{79A9F0C1-266B-4573-87DC-9C918BD5C1DF}" destId="{D08B9B40-2CF1-4CCA-A58B-65A2ABEFDA93}" srcOrd="2" destOrd="0" presId="urn:microsoft.com/office/officeart/2005/8/layout/orgChart1"/>
    <dgm:cxn modelId="{9F53798A-BD8F-4DCA-92E4-11E7FFE52079}" type="presParOf" srcId="{3DE54B83-430A-4704-8A27-7F6C0BA2DA84}" destId="{A74651FB-34B1-4ABF-9D15-CACD955EAAB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938DDA-009D-443F-9972-0A20EA8F009A}"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vi-VN"/>
        </a:p>
      </dgm:t>
    </dgm:pt>
    <dgm:pt modelId="{EB3DBC39-BB50-4C4F-A151-BE53665260D4}">
      <dgm:prSet phldrT="[Text]"/>
      <dgm:spPr/>
      <dgm:t>
        <a:bodyPr/>
        <a:lstStyle/>
        <a:p>
          <a:r>
            <a:rPr lang="vi-VN"/>
            <a:t>Cận lâm sàng</a:t>
          </a:r>
        </a:p>
      </dgm:t>
    </dgm:pt>
    <dgm:pt modelId="{B2BC9CAF-5DD4-443A-AF1F-68ED218BACB8}" type="parTrans" cxnId="{B471D1D0-A10B-434E-B776-9BA1A50D272B}">
      <dgm:prSet/>
      <dgm:spPr/>
      <dgm:t>
        <a:bodyPr/>
        <a:lstStyle/>
        <a:p>
          <a:endParaRPr lang="vi-VN"/>
        </a:p>
      </dgm:t>
    </dgm:pt>
    <dgm:pt modelId="{BB6258AB-5B3C-4A8D-9E22-F55C4FE371FD}" type="sibTrans" cxnId="{B471D1D0-A10B-434E-B776-9BA1A50D272B}">
      <dgm:prSet/>
      <dgm:spPr/>
      <dgm:t>
        <a:bodyPr/>
        <a:lstStyle/>
        <a:p>
          <a:endParaRPr lang="vi-VN"/>
        </a:p>
      </dgm:t>
    </dgm:pt>
    <dgm:pt modelId="{CC89C031-1E50-44EF-A4AE-77FA548F5508}">
      <dgm:prSet phldrT="[Text]"/>
      <dgm:spPr/>
      <dgm:t>
        <a:bodyPr/>
        <a:lstStyle/>
        <a:p>
          <a:r>
            <a:rPr lang="vi-VN"/>
            <a:t>Siêu âm bụng</a:t>
          </a:r>
        </a:p>
      </dgm:t>
    </dgm:pt>
    <dgm:pt modelId="{34BF6E92-E1E5-46D8-91FB-11C81E9468FD}" type="parTrans" cxnId="{F597840C-8810-4E64-BBA7-5D51FF25B2B9}">
      <dgm:prSet/>
      <dgm:spPr/>
      <dgm:t>
        <a:bodyPr/>
        <a:lstStyle/>
        <a:p>
          <a:endParaRPr lang="vi-VN"/>
        </a:p>
      </dgm:t>
    </dgm:pt>
    <dgm:pt modelId="{B00E72EF-6439-4B7E-9594-F29BDF81FBF6}" type="sibTrans" cxnId="{F597840C-8810-4E64-BBA7-5D51FF25B2B9}">
      <dgm:prSet/>
      <dgm:spPr/>
      <dgm:t>
        <a:bodyPr/>
        <a:lstStyle/>
        <a:p>
          <a:endParaRPr lang="vi-VN"/>
        </a:p>
      </dgm:t>
    </dgm:pt>
    <dgm:pt modelId="{C40BC62B-470A-4C62-80A1-F531F2E19EFA}">
      <dgm:prSet phldrT="[Text]"/>
      <dgm:spPr/>
      <dgm:t>
        <a:bodyPr/>
        <a:lstStyle/>
        <a:p>
          <a:r>
            <a:rPr lang="vi-VN"/>
            <a:t>Đặc điểm: túi mật căng, đường kính ngang &gt;4 cm, vách túi mật dày &gt; 3cm, có dịch quanh túi mật. Dấu hiệu Murphy siêu âm (+)</a:t>
          </a:r>
        </a:p>
      </dgm:t>
    </dgm:pt>
    <dgm:pt modelId="{3E609B25-1106-461B-A238-B56EAB6351C8}" type="parTrans" cxnId="{5E262576-3482-4370-AAAD-E713A65CD77A}">
      <dgm:prSet/>
      <dgm:spPr/>
      <dgm:t>
        <a:bodyPr/>
        <a:lstStyle/>
        <a:p>
          <a:endParaRPr lang="vi-VN"/>
        </a:p>
      </dgm:t>
    </dgm:pt>
    <dgm:pt modelId="{467EB4EC-DDC2-4A99-B40F-B1EC56BD8591}" type="sibTrans" cxnId="{5E262576-3482-4370-AAAD-E713A65CD77A}">
      <dgm:prSet/>
      <dgm:spPr/>
      <dgm:t>
        <a:bodyPr/>
        <a:lstStyle/>
        <a:p>
          <a:endParaRPr lang="vi-VN"/>
        </a:p>
      </dgm:t>
    </dgm:pt>
    <dgm:pt modelId="{5DE31430-4427-4EC5-A7BE-8C402E3DEB16}">
      <dgm:prSet phldrT="[Text]"/>
      <dgm:spPr/>
      <dgm:t>
        <a:bodyPr/>
        <a:lstStyle/>
        <a:p>
          <a:r>
            <a:rPr lang="vi-VN"/>
            <a:t>Độ nhạy 88%, độ đặc hiệu 80%</a:t>
          </a:r>
        </a:p>
      </dgm:t>
    </dgm:pt>
    <dgm:pt modelId="{E6D96A0E-4449-472B-AA03-31BB0AC13264}" type="parTrans" cxnId="{A050D786-D358-4F6A-8171-ECCB4887779B}">
      <dgm:prSet/>
      <dgm:spPr/>
      <dgm:t>
        <a:bodyPr/>
        <a:lstStyle/>
        <a:p>
          <a:endParaRPr lang="vi-VN"/>
        </a:p>
      </dgm:t>
    </dgm:pt>
    <dgm:pt modelId="{B7E31DC7-63EB-40DA-A02E-3E977F75BCF3}" type="sibTrans" cxnId="{A050D786-D358-4F6A-8171-ECCB4887779B}">
      <dgm:prSet/>
      <dgm:spPr/>
      <dgm:t>
        <a:bodyPr/>
        <a:lstStyle/>
        <a:p>
          <a:endParaRPr lang="vi-VN"/>
        </a:p>
      </dgm:t>
    </dgm:pt>
    <dgm:pt modelId="{7025C8AB-F9AB-4994-B917-198B95000BF5}">
      <dgm:prSet phldrT="[Text]"/>
      <dgm:spPr/>
      <dgm:t>
        <a:bodyPr/>
        <a:lstStyle/>
        <a:p>
          <a:r>
            <a:rPr lang="vi-VN"/>
            <a:t>CT-scaner bụng chậu có cản quang</a:t>
          </a:r>
        </a:p>
      </dgm:t>
    </dgm:pt>
    <dgm:pt modelId="{2D19BDBF-5B37-4616-96FC-BE10E6604863}" type="parTrans" cxnId="{07982702-59AF-4388-9BF7-150477AB6FC6}">
      <dgm:prSet/>
      <dgm:spPr/>
      <dgm:t>
        <a:bodyPr/>
        <a:lstStyle/>
        <a:p>
          <a:endParaRPr lang="vi-VN"/>
        </a:p>
      </dgm:t>
    </dgm:pt>
    <dgm:pt modelId="{E89AFA72-0603-4422-BB4C-40E30BD44880}" type="sibTrans" cxnId="{07982702-59AF-4388-9BF7-150477AB6FC6}">
      <dgm:prSet/>
      <dgm:spPr/>
      <dgm:t>
        <a:bodyPr/>
        <a:lstStyle/>
        <a:p>
          <a:endParaRPr lang="vi-VN"/>
        </a:p>
      </dgm:t>
    </dgm:pt>
    <dgm:pt modelId="{846B213A-48E4-4025-949E-4BAFCCDD821F}">
      <dgm:prSet phldrT="[Text]"/>
      <dgm:spPr/>
      <dgm:t>
        <a:bodyPr/>
        <a:lstStyle/>
        <a:p>
          <a:r>
            <a:rPr lang="vi-VN"/>
            <a:t>Các cận lâm sàng khác: công thức máu, CRP, sinh hóa máu: AST, ALT, BUN/Cre, Bilan đông máu.</a:t>
          </a:r>
        </a:p>
      </dgm:t>
    </dgm:pt>
    <dgm:pt modelId="{FF9572DB-F5C2-473E-8AEE-9F47750654AC}" type="parTrans" cxnId="{26D232FE-2F14-480C-ABC7-8ED4A55160CF}">
      <dgm:prSet/>
      <dgm:spPr/>
      <dgm:t>
        <a:bodyPr/>
        <a:lstStyle/>
        <a:p>
          <a:endParaRPr lang="vi-VN"/>
        </a:p>
      </dgm:t>
    </dgm:pt>
    <dgm:pt modelId="{39F44298-1204-46E1-ADEB-DEB0C65D0C30}" type="sibTrans" cxnId="{26D232FE-2F14-480C-ABC7-8ED4A55160CF}">
      <dgm:prSet/>
      <dgm:spPr/>
      <dgm:t>
        <a:bodyPr/>
        <a:lstStyle/>
        <a:p>
          <a:endParaRPr lang="vi-VN"/>
        </a:p>
      </dgm:t>
    </dgm:pt>
    <dgm:pt modelId="{99884768-0142-4A5E-A1EA-F6E78EFB2B35}">
      <dgm:prSet phldrT="[Text]"/>
      <dgm:spPr/>
      <dgm:t>
        <a:bodyPr/>
        <a:lstStyle/>
        <a:p>
          <a:r>
            <a:rPr lang="vi-VN"/>
            <a:t>Có thể chẩn đoán hầu hết trường hợp khi kết hợp bệnh sử + khám lâm sàng + siêu âm bụng</a:t>
          </a:r>
        </a:p>
      </dgm:t>
    </dgm:pt>
    <dgm:pt modelId="{A303580A-599D-4F2B-B6E4-BC5C1A9E8C4E}" type="parTrans" cxnId="{8AF8F8E2-F8CA-4480-9644-D1FFEAD647D6}">
      <dgm:prSet/>
      <dgm:spPr/>
      <dgm:t>
        <a:bodyPr/>
        <a:lstStyle/>
        <a:p>
          <a:endParaRPr lang="vi-VN"/>
        </a:p>
      </dgm:t>
    </dgm:pt>
    <dgm:pt modelId="{4B0C815D-0B82-4B0F-A8B9-2A1AA1B533F1}" type="sibTrans" cxnId="{8AF8F8E2-F8CA-4480-9644-D1FFEAD647D6}">
      <dgm:prSet/>
      <dgm:spPr/>
      <dgm:t>
        <a:bodyPr/>
        <a:lstStyle/>
        <a:p>
          <a:endParaRPr lang="vi-VN"/>
        </a:p>
      </dgm:t>
    </dgm:pt>
    <dgm:pt modelId="{40D5EF7C-13A6-40C2-8FBB-AD60EB1AA662}">
      <dgm:prSet/>
      <dgm:spPr/>
      <dgm:t>
        <a:bodyPr/>
        <a:lstStyle/>
        <a:p>
          <a:r>
            <a:rPr lang="vi-VN"/>
            <a:t>Đặc điểm: túi mật căng, dày thành, tăng tưới máu gan cạnh túi mật (thì động mạch), tụ dịch ( hoặc thâm nhiễm mỡ) quanh túi mật.</a:t>
          </a:r>
        </a:p>
      </dgm:t>
    </dgm:pt>
    <dgm:pt modelId="{263D444C-548F-4484-AA53-957C1E90C092}" type="parTrans" cxnId="{5E9710AE-B77F-4E0B-A180-BCF35992A447}">
      <dgm:prSet/>
      <dgm:spPr/>
      <dgm:t>
        <a:bodyPr/>
        <a:lstStyle/>
        <a:p>
          <a:endParaRPr lang="vi-VN"/>
        </a:p>
      </dgm:t>
    </dgm:pt>
    <dgm:pt modelId="{F527756D-B029-4608-99B8-2F2C07685E97}" type="sibTrans" cxnId="{5E9710AE-B77F-4E0B-A180-BCF35992A447}">
      <dgm:prSet/>
      <dgm:spPr/>
      <dgm:t>
        <a:bodyPr/>
        <a:lstStyle/>
        <a:p>
          <a:endParaRPr lang="vi-VN"/>
        </a:p>
      </dgm:t>
    </dgm:pt>
    <dgm:pt modelId="{5810E81C-D7A6-4CDC-B253-39D3F2EE039B}">
      <dgm:prSet/>
      <dgm:spPr/>
      <dgm:t>
        <a:bodyPr/>
        <a:lstStyle/>
        <a:p>
          <a:r>
            <a:rPr lang="vi-VN"/>
            <a:t>Độ nhạy 94%, độ đặc hiệu 59%. Đề nghị khi viêm túi mật cấp không điển hình, khó chẩn đoán</a:t>
          </a:r>
        </a:p>
      </dgm:t>
    </dgm:pt>
    <dgm:pt modelId="{E3A18085-0F95-4CFB-9A75-A651CF64DFC2}" type="parTrans" cxnId="{82B28408-0E41-4BDF-82CF-B73C9C3489D9}">
      <dgm:prSet/>
      <dgm:spPr/>
      <dgm:t>
        <a:bodyPr/>
        <a:lstStyle/>
        <a:p>
          <a:endParaRPr lang="vi-VN"/>
        </a:p>
      </dgm:t>
    </dgm:pt>
    <dgm:pt modelId="{5E1B0A61-7F23-404F-AE53-4DB28C04D418}" type="sibTrans" cxnId="{82B28408-0E41-4BDF-82CF-B73C9C3489D9}">
      <dgm:prSet/>
      <dgm:spPr/>
      <dgm:t>
        <a:bodyPr/>
        <a:lstStyle/>
        <a:p>
          <a:endParaRPr lang="vi-VN"/>
        </a:p>
      </dgm:t>
    </dgm:pt>
    <dgm:pt modelId="{877E3C9E-A60A-49D2-9FCB-A6C411EB14BB}">
      <dgm:prSet/>
      <dgm:spPr/>
      <dgm:t>
        <a:bodyPr/>
        <a:lstStyle/>
        <a:p>
          <a:r>
            <a:rPr lang="vi-VN"/>
            <a:t>Giá trị chẩn đoán cao hơn đối với biến chứng viêm túi mật (hoại tử, thủng, áp xe,..) và loại trừ các bệnh lý khác.</a:t>
          </a:r>
        </a:p>
      </dgm:t>
    </dgm:pt>
    <dgm:pt modelId="{6244334E-ADF3-4704-BB07-42799AA094BE}" type="parTrans" cxnId="{A7595B7B-2B06-40F6-BEBA-C27DCA926E7B}">
      <dgm:prSet/>
      <dgm:spPr/>
    </dgm:pt>
    <dgm:pt modelId="{A0BEC4B3-77A0-47D9-AC87-E62FAE428FFC}" type="sibTrans" cxnId="{A7595B7B-2B06-40F6-BEBA-C27DCA926E7B}">
      <dgm:prSet/>
      <dgm:spPr/>
    </dgm:pt>
    <dgm:pt modelId="{D7E5EBFB-A3B2-4327-A52A-EC7EE50B0AE9}" type="pres">
      <dgm:prSet presAssocID="{16938DDA-009D-443F-9972-0A20EA8F009A}" presName="hierChild1" presStyleCnt="0">
        <dgm:presLayoutVars>
          <dgm:orgChart val="1"/>
          <dgm:chPref val="1"/>
          <dgm:dir/>
          <dgm:animOne val="branch"/>
          <dgm:animLvl val="lvl"/>
          <dgm:resizeHandles/>
        </dgm:presLayoutVars>
      </dgm:prSet>
      <dgm:spPr/>
    </dgm:pt>
    <dgm:pt modelId="{C2ECCDF0-C3B2-4A91-848B-D2DDB4A78CA5}" type="pres">
      <dgm:prSet presAssocID="{EB3DBC39-BB50-4C4F-A151-BE53665260D4}" presName="hierRoot1" presStyleCnt="0">
        <dgm:presLayoutVars>
          <dgm:hierBranch val="init"/>
        </dgm:presLayoutVars>
      </dgm:prSet>
      <dgm:spPr/>
    </dgm:pt>
    <dgm:pt modelId="{A4D77607-1545-4651-BC99-68B4505FB9A7}" type="pres">
      <dgm:prSet presAssocID="{EB3DBC39-BB50-4C4F-A151-BE53665260D4}" presName="rootComposite1" presStyleCnt="0"/>
      <dgm:spPr/>
    </dgm:pt>
    <dgm:pt modelId="{0F4E82BB-13BA-4FEC-8A38-16D1733D6903}" type="pres">
      <dgm:prSet presAssocID="{EB3DBC39-BB50-4C4F-A151-BE53665260D4}" presName="rootText1" presStyleLbl="node0" presStyleIdx="0" presStyleCnt="1">
        <dgm:presLayoutVars>
          <dgm:chPref val="3"/>
        </dgm:presLayoutVars>
      </dgm:prSet>
      <dgm:spPr/>
    </dgm:pt>
    <dgm:pt modelId="{7B19F4C0-7D46-4A29-926C-92E44F8C9F84}" type="pres">
      <dgm:prSet presAssocID="{EB3DBC39-BB50-4C4F-A151-BE53665260D4}" presName="rootConnector1" presStyleLbl="node1" presStyleIdx="0" presStyleCnt="0"/>
      <dgm:spPr/>
    </dgm:pt>
    <dgm:pt modelId="{B4922AD3-D599-4E3A-8BAA-356D5427ACE2}" type="pres">
      <dgm:prSet presAssocID="{EB3DBC39-BB50-4C4F-A151-BE53665260D4}" presName="hierChild2" presStyleCnt="0"/>
      <dgm:spPr/>
    </dgm:pt>
    <dgm:pt modelId="{2C28951C-7140-4119-97A2-C4108F45A752}" type="pres">
      <dgm:prSet presAssocID="{34BF6E92-E1E5-46D8-91FB-11C81E9468FD}" presName="Name37" presStyleLbl="parChTrans1D2" presStyleIdx="0" presStyleCnt="3"/>
      <dgm:spPr/>
    </dgm:pt>
    <dgm:pt modelId="{226457FA-17F9-4DF9-B697-A55B16C5E241}" type="pres">
      <dgm:prSet presAssocID="{CC89C031-1E50-44EF-A4AE-77FA548F5508}" presName="hierRoot2" presStyleCnt="0">
        <dgm:presLayoutVars>
          <dgm:hierBranch val="init"/>
        </dgm:presLayoutVars>
      </dgm:prSet>
      <dgm:spPr/>
    </dgm:pt>
    <dgm:pt modelId="{7894FE52-EFFD-4BE3-9527-D3A9F5534C36}" type="pres">
      <dgm:prSet presAssocID="{CC89C031-1E50-44EF-A4AE-77FA548F5508}" presName="rootComposite" presStyleCnt="0"/>
      <dgm:spPr/>
    </dgm:pt>
    <dgm:pt modelId="{A2051A7A-974B-46BA-8F41-2358288F647F}" type="pres">
      <dgm:prSet presAssocID="{CC89C031-1E50-44EF-A4AE-77FA548F5508}" presName="rootText" presStyleLbl="node2" presStyleIdx="0" presStyleCnt="3">
        <dgm:presLayoutVars>
          <dgm:chPref val="3"/>
        </dgm:presLayoutVars>
      </dgm:prSet>
      <dgm:spPr/>
    </dgm:pt>
    <dgm:pt modelId="{1A323F5B-3DAD-4214-8585-28D618A6D602}" type="pres">
      <dgm:prSet presAssocID="{CC89C031-1E50-44EF-A4AE-77FA548F5508}" presName="rootConnector" presStyleLbl="node2" presStyleIdx="0" presStyleCnt="3"/>
      <dgm:spPr/>
    </dgm:pt>
    <dgm:pt modelId="{BAF5470A-6206-468A-8AAD-A235CDC5BE7C}" type="pres">
      <dgm:prSet presAssocID="{CC89C031-1E50-44EF-A4AE-77FA548F5508}" presName="hierChild4" presStyleCnt="0"/>
      <dgm:spPr/>
    </dgm:pt>
    <dgm:pt modelId="{7DC9D217-3E43-4E70-8694-B355D6F989BD}" type="pres">
      <dgm:prSet presAssocID="{3E609B25-1106-461B-A238-B56EAB6351C8}" presName="Name37" presStyleLbl="parChTrans1D3" presStyleIdx="0" presStyleCnt="6"/>
      <dgm:spPr/>
    </dgm:pt>
    <dgm:pt modelId="{E0CCD3DA-39C4-42E2-A885-DD6AC3E57341}" type="pres">
      <dgm:prSet presAssocID="{C40BC62B-470A-4C62-80A1-F531F2E19EFA}" presName="hierRoot2" presStyleCnt="0">
        <dgm:presLayoutVars>
          <dgm:hierBranch val="init"/>
        </dgm:presLayoutVars>
      </dgm:prSet>
      <dgm:spPr/>
    </dgm:pt>
    <dgm:pt modelId="{3F297C9B-3075-49C4-86DB-13C104AB47E8}" type="pres">
      <dgm:prSet presAssocID="{C40BC62B-470A-4C62-80A1-F531F2E19EFA}" presName="rootComposite" presStyleCnt="0"/>
      <dgm:spPr/>
    </dgm:pt>
    <dgm:pt modelId="{354C0165-5794-42F1-B58C-BBE3ABCD8345}" type="pres">
      <dgm:prSet presAssocID="{C40BC62B-470A-4C62-80A1-F531F2E19EFA}" presName="rootText" presStyleLbl="node3" presStyleIdx="0" presStyleCnt="6">
        <dgm:presLayoutVars>
          <dgm:chPref val="3"/>
        </dgm:presLayoutVars>
      </dgm:prSet>
      <dgm:spPr/>
    </dgm:pt>
    <dgm:pt modelId="{617684A4-1BA2-4018-9E23-CC0AA9817CB9}" type="pres">
      <dgm:prSet presAssocID="{C40BC62B-470A-4C62-80A1-F531F2E19EFA}" presName="rootConnector" presStyleLbl="node3" presStyleIdx="0" presStyleCnt="6"/>
      <dgm:spPr/>
    </dgm:pt>
    <dgm:pt modelId="{A0AA70F1-EA9D-4DB3-B8F1-C233C2DBC005}" type="pres">
      <dgm:prSet presAssocID="{C40BC62B-470A-4C62-80A1-F531F2E19EFA}" presName="hierChild4" presStyleCnt="0"/>
      <dgm:spPr/>
    </dgm:pt>
    <dgm:pt modelId="{D75E97A4-A503-4945-93C2-FA414E04EB88}" type="pres">
      <dgm:prSet presAssocID="{C40BC62B-470A-4C62-80A1-F531F2E19EFA}" presName="hierChild5" presStyleCnt="0"/>
      <dgm:spPr/>
    </dgm:pt>
    <dgm:pt modelId="{CE4803C3-3602-4D3A-B382-F09FDEAFEE05}" type="pres">
      <dgm:prSet presAssocID="{E6D96A0E-4449-472B-AA03-31BB0AC13264}" presName="Name37" presStyleLbl="parChTrans1D3" presStyleIdx="1" presStyleCnt="6"/>
      <dgm:spPr/>
    </dgm:pt>
    <dgm:pt modelId="{69BA9402-7508-473F-BA00-3910762696CE}" type="pres">
      <dgm:prSet presAssocID="{5DE31430-4427-4EC5-A7BE-8C402E3DEB16}" presName="hierRoot2" presStyleCnt="0">
        <dgm:presLayoutVars>
          <dgm:hierBranch val="init"/>
        </dgm:presLayoutVars>
      </dgm:prSet>
      <dgm:spPr/>
    </dgm:pt>
    <dgm:pt modelId="{566DCFF8-8647-4938-8A05-2048D03D5DA5}" type="pres">
      <dgm:prSet presAssocID="{5DE31430-4427-4EC5-A7BE-8C402E3DEB16}" presName="rootComposite" presStyleCnt="0"/>
      <dgm:spPr/>
    </dgm:pt>
    <dgm:pt modelId="{78822DDD-4918-4C5C-B3A7-2F4A86AD3233}" type="pres">
      <dgm:prSet presAssocID="{5DE31430-4427-4EC5-A7BE-8C402E3DEB16}" presName="rootText" presStyleLbl="node3" presStyleIdx="1" presStyleCnt="6">
        <dgm:presLayoutVars>
          <dgm:chPref val="3"/>
        </dgm:presLayoutVars>
      </dgm:prSet>
      <dgm:spPr/>
    </dgm:pt>
    <dgm:pt modelId="{3C7C2396-F2DC-4CDA-AA89-E6AA29BA095B}" type="pres">
      <dgm:prSet presAssocID="{5DE31430-4427-4EC5-A7BE-8C402E3DEB16}" presName="rootConnector" presStyleLbl="node3" presStyleIdx="1" presStyleCnt="6"/>
      <dgm:spPr/>
    </dgm:pt>
    <dgm:pt modelId="{A59D276A-359C-4210-A8C3-C0A81B9C00EA}" type="pres">
      <dgm:prSet presAssocID="{5DE31430-4427-4EC5-A7BE-8C402E3DEB16}" presName="hierChild4" presStyleCnt="0"/>
      <dgm:spPr/>
    </dgm:pt>
    <dgm:pt modelId="{A9BCF99E-53F8-413C-9C44-C0F0FBD59F1D}" type="pres">
      <dgm:prSet presAssocID="{5DE31430-4427-4EC5-A7BE-8C402E3DEB16}" presName="hierChild5" presStyleCnt="0"/>
      <dgm:spPr/>
    </dgm:pt>
    <dgm:pt modelId="{7CD081D2-C060-4B25-93F0-34F7C4027446}" type="pres">
      <dgm:prSet presAssocID="{A303580A-599D-4F2B-B6E4-BC5C1A9E8C4E}" presName="Name37" presStyleLbl="parChTrans1D3" presStyleIdx="2" presStyleCnt="6"/>
      <dgm:spPr/>
    </dgm:pt>
    <dgm:pt modelId="{3C7444CB-C8FC-494C-A411-8176B1C8EF47}" type="pres">
      <dgm:prSet presAssocID="{99884768-0142-4A5E-A1EA-F6E78EFB2B35}" presName="hierRoot2" presStyleCnt="0">
        <dgm:presLayoutVars>
          <dgm:hierBranch val="init"/>
        </dgm:presLayoutVars>
      </dgm:prSet>
      <dgm:spPr/>
    </dgm:pt>
    <dgm:pt modelId="{33A16302-D5E4-44F4-93B6-8A88DBD49310}" type="pres">
      <dgm:prSet presAssocID="{99884768-0142-4A5E-A1EA-F6E78EFB2B35}" presName="rootComposite" presStyleCnt="0"/>
      <dgm:spPr/>
    </dgm:pt>
    <dgm:pt modelId="{D7A2EB48-13DA-411C-B100-2AA378C50D2A}" type="pres">
      <dgm:prSet presAssocID="{99884768-0142-4A5E-A1EA-F6E78EFB2B35}" presName="rootText" presStyleLbl="node3" presStyleIdx="2" presStyleCnt="6">
        <dgm:presLayoutVars>
          <dgm:chPref val="3"/>
        </dgm:presLayoutVars>
      </dgm:prSet>
      <dgm:spPr/>
    </dgm:pt>
    <dgm:pt modelId="{7BA27260-BF1E-4B8C-B415-376FB17B6F84}" type="pres">
      <dgm:prSet presAssocID="{99884768-0142-4A5E-A1EA-F6E78EFB2B35}" presName="rootConnector" presStyleLbl="node3" presStyleIdx="2" presStyleCnt="6"/>
      <dgm:spPr/>
    </dgm:pt>
    <dgm:pt modelId="{BC648755-648C-4DD7-993F-A204459A39DB}" type="pres">
      <dgm:prSet presAssocID="{99884768-0142-4A5E-A1EA-F6E78EFB2B35}" presName="hierChild4" presStyleCnt="0"/>
      <dgm:spPr/>
    </dgm:pt>
    <dgm:pt modelId="{5321603B-8780-458E-B681-5B2CF1E73DBA}" type="pres">
      <dgm:prSet presAssocID="{99884768-0142-4A5E-A1EA-F6E78EFB2B35}" presName="hierChild5" presStyleCnt="0"/>
      <dgm:spPr/>
    </dgm:pt>
    <dgm:pt modelId="{1BD98277-9FBE-4D16-B15B-596E15372690}" type="pres">
      <dgm:prSet presAssocID="{CC89C031-1E50-44EF-A4AE-77FA548F5508}" presName="hierChild5" presStyleCnt="0"/>
      <dgm:spPr/>
    </dgm:pt>
    <dgm:pt modelId="{42C4E792-4446-45BB-BFAB-A9C4805C87EF}" type="pres">
      <dgm:prSet presAssocID="{2D19BDBF-5B37-4616-96FC-BE10E6604863}" presName="Name37" presStyleLbl="parChTrans1D2" presStyleIdx="1" presStyleCnt="3"/>
      <dgm:spPr/>
    </dgm:pt>
    <dgm:pt modelId="{FCBDE456-4B6F-474B-9BD4-3AEAC9DB6508}" type="pres">
      <dgm:prSet presAssocID="{7025C8AB-F9AB-4994-B917-198B95000BF5}" presName="hierRoot2" presStyleCnt="0">
        <dgm:presLayoutVars>
          <dgm:hierBranch val="init"/>
        </dgm:presLayoutVars>
      </dgm:prSet>
      <dgm:spPr/>
    </dgm:pt>
    <dgm:pt modelId="{6AC77D11-A8EE-44F3-91EF-654FC6F93A40}" type="pres">
      <dgm:prSet presAssocID="{7025C8AB-F9AB-4994-B917-198B95000BF5}" presName="rootComposite" presStyleCnt="0"/>
      <dgm:spPr/>
    </dgm:pt>
    <dgm:pt modelId="{80177AF0-1431-40C1-8F37-B094B06AC88B}" type="pres">
      <dgm:prSet presAssocID="{7025C8AB-F9AB-4994-B917-198B95000BF5}" presName="rootText" presStyleLbl="node2" presStyleIdx="1" presStyleCnt="3">
        <dgm:presLayoutVars>
          <dgm:chPref val="3"/>
        </dgm:presLayoutVars>
      </dgm:prSet>
      <dgm:spPr/>
    </dgm:pt>
    <dgm:pt modelId="{88CEE3C5-41B3-4C5E-821D-472842B3CF41}" type="pres">
      <dgm:prSet presAssocID="{7025C8AB-F9AB-4994-B917-198B95000BF5}" presName="rootConnector" presStyleLbl="node2" presStyleIdx="1" presStyleCnt="3"/>
      <dgm:spPr/>
    </dgm:pt>
    <dgm:pt modelId="{E3032D33-C1E6-4FF5-9204-5CB9B4AFF1EB}" type="pres">
      <dgm:prSet presAssocID="{7025C8AB-F9AB-4994-B917-198B95000BF5}" presName="hierChild4" presStyleCnt="0"/>
      <dgm:spPr/>
    </dgm:pt>
    <dgm:pt modelId="{2E70B748-B28F-444A-A306-A43B5795C026}" type="pres">
      <dgm:prSet presAssocID="{263D444C-548F-4484-AA53-957C1E90C092}" presName="Name37" presStyleLbl="parChTrans1D3" presStyleIdx="3" presStyleCnt="6"/>
      <dgm:spPr/>
    </dgm:pt>
    <dgm:pt modelId="{06D574E4-800B-46EB-88C1-2B6ECEAEAEBC}" type="pres">
      <dgm:prSet presAssocID="{40D5EF7C-13A6-40C2-8FBB-AD60EB1AA662}" presName="hierRoot2" presStyleCnt="0">
        <dgm:presLayoutVars>
          <dgm:hierBranch val="init"/>
        </dgm:presLayoutVars>
      </dgm:prSet>
      <dgm:spPr/>
    </dgm:pt>
    <dgm:pt modelId="{0B292A22-C737-4FE6-B9C4-5891ED13179A}" type="pres">
      <dgm:prSet presAssocID="{40D5EF7C-13A6-40C2-8FBB-AD60EB1AA662}" presName="rootComposite" presStyleCnt="0"/>
      <dgm:spPr/>
    </dgm:pt>
    <dgm:pt modelId="{C2AA0F82-3C66-430E-9077-74D311D7129E}" type="pres">
      <dgm:prSet presAssocID="{40D5EF7C-13A6-40C2-8FBB-AD60EB1AA662}" presName="rootText" presStyleLbl="node3" presStyleIdx="3" presStyleCnt="6">
        <dgm:presLayoutVars>
          <dgm:chPref val="3"/>
        </dgm:presLayoutVars>
      </dgm:prSet>
      <dgm:spPr/>
    </dgm:pt>
    <dgm:pt modelId="{1C08D8CA-5D5E-4021-88EB-BB1FE9800329}" type="pres">
      <dgm:prSet presAssocID="{40D5EF7C-13A6-40C2-8FBB-AD60EB1AA662}" presName="rootConnector" presStyleLbl="node3" presStyleIdx="3" presStyleCnt="6"/>
      <dgm:spPr/>
    </dgm:pt>
    <dgm:pt modelId="{4C3BC01C-39EB-4B62-A858-6430602E2FC2}" type="pres">
      <dgm:prSet presAssocID="{40D5EF7C-13A6-40C2-8FBB-AD60EB1AA662}" presName="hierChild4" presStyleCnt="0"/>
      <dgm:spPr/>
    </dgm:pt>
    <dgm:pt modelId="{E4040A21-98B3-4C83-8359-1690C1CA5A6D}" type="pres">
      <dgm:prSet presAssocID="{40D5EF7C-13A6-40C2-8FBB-AD60EB1AA662}" presName="hierChild5" presStyleCnt="0"/>
      <dgm:spPr/>
    </dgm:pt>
    <dgm:pt modelId="{97F96582-43A3-4F2E-BA35-AB7572D5E4E3}" type="pres">
      <dgm:prSet presAssocID="{E3A18085-0F95-4CFB-9A75-A651CF64DFC2}" presName="Name37" presStyleLbl="parChTrans1D3" presStyleIdx="4" presStyleCnt="6"/>
      <dgm:spPr/>
    </dgm:pt>
    <dgm:pt modelId="{CA8F0B44-6DD8-451B-946B-AD0B2FD00BEB}" type="pres">
      <dgm:prSet presAssocID="{5810E81C-D7A6-4CDC-B253-39D3F2EE039B}" presName="hierRoot2" presStyleCnt="0">
        <dgm:presLayoutVars>
          <dgm:hierBranch val="init"/>
        </dgm:presLayoutVars>
      </dgm:prSet>
      <dgm:spPr/>
    </dgm:pt>
    <dgm:pt modelId="{D747D84F-B7A2-4550-A61A-57AFD6F4F11C}" type="pres">
      <dgm:prSet presAssocID="{5810E81C-D7A6-4CDC-B253-39D3F2EE039B}" presName="rootComposite" presStyleCnt="0"/>
      <dgm:spPr/>
    </dgm:pt>
    <dgm:pt modelId="{EC5C6EA5-AEFC-4111-B7F9-B1BD2D6D72F2}" type="pres">
      <dgm:prSet presAssocID="{5810E81C-D7A6-4CDC-B253-39D3F2EE039B}" presName="rootText" presStyleLbl="node3" presStyleIdx="4" presStyleCnt="6">
        <dgm:presLayoutVars>
          <dgm:chPref val="3"/>
        </dgm:presLayoutVars>
      </dgm:prSet>
      <dgm:spPr/>
    </dgm:pt>
    <dgm:pt modelId="{148642AC-74EA-4781-BD7E-E07FFA07CE8F}" type="pres">
      <dgm:prSet presAssocID="{5810E81C-D7A6-4CDC-B253-39D3F2EE039B}" presName="rootConnector" presStyleLbl="node3" presStyleIdx="4" presStyleCnt="6"/>
      <dgm:spPr/>
    </dgm:pt>
    <dgm:pt modelId="{67A494EB-A06E-4285-80DB-173AC26F26CB}" type="pres">
      <dgm:prSet presAssocID="{5810E81C-D7A6-4CDC-B253-39D3F2EE039B}" presName="hierChild4" presStyleCnt="0"/>
      <dgm:spPr/>
    </dgm:pt>
    <dgm:pt modelId="{88C41A37-E3F0-4C6C-A9B4-790A87AE9220}" type="pres">
      <dgm:prSet presAssocID="{5810E81C-D7A6-4CDC-B253-39D3F2EE039B}" presName="hierChild5" presStyleCnt="0"/>
      <dgm:spPr/>
    </dgm:pt>
    <dgm:pt modelId="{86932181-0501-4776-BAE3-2C135C9C5E70}" type="pres">
      <dgm:prSet presAssocID="{6244334E-ADF3-4704-BB07-42799AA094BE}" presName="Name37" presStyleLbl="parChTrans1D3" presStyleIdx="5" presStyleCnt="6"/>
      <dgm:spPr/>
    </dgm:pt>
    <dgm:pt modelId="{DED1D258-FFFF-4BE8-9B9E-6739A0215455}" type="pres">
      <dgm:prSet presAssocID="{877E3C9E-A60A-49D2-9FCB-A6C411EB14BB}" presName="hierRoot2" presStyleCnt="0">
        <dgm:presLayoutVars>
          <dgm:hierBranch val="init"/>
        </dgm:presLayoutVars>
      </dgm:prSet>
      <dgm:spPr/>
    </dgm:pt>
    <dgm:pt modelId="{6FC4FC43-AF9C-4B5A-861F-49B805055F84}" type="pres">
      <dgm:prSet presAssocID="{877E3C9E-A60A-49D2-9FCB-A6C411EB14BB}" presName="rootComposite" presStyleCnt="0"/>
      <dgm:spPr/>
    </dgm:pt>
    <dgm:pt modelId="{BC6A0ED0-6816-4721-8CBE-4EC755350419}" type="pres">
      <dgm:prSet presAssocID="{877E3C9E-A60A-49D2-9FCB-A6C411EB14BB}" presName="rootText" presStyleLbl="node3" presStyleIdx="5" presStyleCnt="6">
        <dgm:presLayoutVars>
          <dgm:chPref val="3"/>
        </dgm:presLayoutVars>
      </dgm:prSet>
      <dgm:spPr/>
    </dgm:pt>
    <dgm:pt modelId="{7214BE3E-A7D5-4DBF-8F18-B9F4CB30601B}" type="pres">
      <dgm:prSet presAssocID="{877E3C9E-A60A-49D2-9FCB-A6C411EB14BB}" presName="rootConnector" presStyleLbl="node3" presStyleIdx="5" presStyleCnt="6"/>
      <dgm:spPr/>
    </dgm:pt>
    <dgm:pt modelId="{F5DA8E7C-3A35-4357-A4BA-12A28762AC15}" type="pres">
      <dgm:prSet presAssocID="{877E3C9E-A60A-49D2-9FCB-A6C411EB14BB}" presName="hierChild4" presStyleCnt="0"/>
      <dgm:spPr/>
    </dgm:pt>
    <dgm:pt modelId="{1B7C5EA7-B741-48DF-815D-53A7DFB71DEB}" type="pres">
      <dgm:prSet presAssocID="{877E3C9E-A60A-49D2-9FCB-A6C411EB14BB}" presName="hierChild5" presStyleCnt="0"/>
      <dgm:spPr/>
    </dgm:pt>
    <dgm:pt modelId="{DC85EB72-6285-408D-8634-E3BB6C2020EE}" type="pres">
      <dgm:prSet presAssocID="{7025C8AB-F9AB-4994-B917-198B95000BF5}" presName="hierChild5" presStyleCnt="0"/>
      <dgm:spPr/>
    </dgm:pt>
    <dgm:pt modelId="{AA09DF90-9750-4A93-9080-CB64F5F2F2FF}" type="pres">
      <dgm:prSet presAssocID="{FF9572DB-F5C2-473E-8AEE-9F47750654AC}" presName="Name37" presStyleLbl="parChTrans1D2" presStyleIdx="2" presStyleCnt="3"/>
      <dgm:spPr/>
    </dgm:pt>
    <dgm:pt modelId="{66276934-6668-4F77-99C8-A6D98E0D8836}" type="pres">
      <dgm:prSet presAssocID="{846B213A-48E4-4025-949E-4BAFCCDD821F}" presName="hierRoot2" presStyleCnt="0">
        <dgm:presLayoutVars>
          <dgm:hierBranch val="init"/>
        </dgm:presLayoutVars>
      </dgm:prSet>
      <dgm:spPr/>
    </dgm:pt>
    <dgm:pt modelId="{985C8138-5710-4B54-A1A7-3EE3422F424E}" type="pres">
      <dgm:prSet presAssocID="{846B213A-48E4-4025-949E-4BAFCCDD821F}" presName="rootComposite" presStyleCnt="0"/>
      <dgm:spPr/>
    </dgm:pt>
    <dgm:pt modelId="{820AD7FF-4F68-42CD-BD99-704768011247}" type="pres">
      <dgm:prSet presAssocID="{846B213A-48E4-4025-949E-4BAFCCDD821F}" presName="rootText" presStyleLbl="node2" presStyleIdx="2" presStyleCnt="3">
        <dgm:presLayoutVars>
          <dgm:chPref val="3"/>
        </dgm:presLayoutVars>
      </dgm:prSet>
      <dgm:spPr/>
    </dgm:pt>
    <dgm:pt modelId="{D038E8EC-A4D8-4106-B9BA-CB2A64E9DB27}" type="pres">
      <dgm:prSet presAssocID="{846B213A-48E4-4025-949E-4BAFCCDD821F}" presName="rootConnector" presStyleLbl="node2" presStyleIdx="2" presStyleCnt="3"/>
      <dgm:spPr/>
    </dgm:pt>
    <dgm:pt modelId="{461C07F5-7EAD-4BBB-8D88-2B18EC03A6D0}" type="pres">
      <dgm:prSet presAssocID="{846B213A-48E4-4025-949E-4BAFCCDD821F}" presName="hierChild4" presStyleCnt="0"/>
      <dgm:spPr/>
    </dgm:pt>
    <dgm:pt modelId="{D25CAC82-E4C6-4AB2-B30E-B2DEF55C8947}" type="pres">
      <dgm:prSet presAssocID="{846B213A-48E4-4025-949E-4BAFCCDD821F}" presName="hierChild5" presStyleCnt="0"/>
      <dgm:spPr/>
    </dgm:pt>
    <dgm:pt modelId="{F9583FCD-E4BC-42D0-A5E4-72375867E022}" type="pres">
      <dgm:prSet presAssocID="{EB3DBC39-BB50-4C4F-A151-BE53665260D4}" presName="hierChild3" presStyleCnt="0"/>
      <dgm:spPr/>
    </dgm:pt>
  </dgm:ptLst>
  <dgm:cxnLst>
    <dgm:cxn modelId="{1888D201-2646-406C-8DE9-EF1B91656089}" type="presOf" srcId="{846B213A-48E4-4025-949E-4BAFCCDD821F}" destId="{D038E8EC-A4D8-4106-B9BA-CB2A64E9DB27}" srcOrd="1" destOrd="0" presId="urn:microsoft.com/office/officeart/2005/8/layout/orgChart1"/>
    <dgm:cxn modelId="{07982702-59AF-4388-9BF7-150477AB6FC6}" srcId="{EB3DBC39-BB50-4C4F-A151-BE53665260D4}" destId="{7025C8AB-F9AB-4994-B917-198B95000BF5}" srcOrd="1" destOrd="0" parTransId="{2D19BDBF-5B37-4616-96FC-BE10E6604863}" sibTransId="{E89AFA72-0603-4422-BB4C-40E30BD44880}"/>
    <dgm:cxn modelId="{CD1F4702-32A5-40A4-8BC4-228CD1C62D94}" type="presOf" srcId="{263D444C-548F-4484-AA53-957C1E90C092}" destId="{2E70B748-B28F-444A-A306-A43B5795C026}" srcOrd="0" destOrd="0" presId="urn:microsoft.com/office/officeart/2005/8/layout/orgChart1"/>
    <dgm:cxn modelId="{82B28408-0E41-4BDF-82CF-B73C9C3489D9}" srcId="{7025C8AB-F9AB-4994-B917-198B95000BF5}" destId="{5810E81C-D7A6-4CDC-B253-39D3F2EE039B}" srcOrd="1" destOrd="0" parTransId="{E3A18085-0F95-4CFB-9A75-A651CF64DFC2}" sibTransId="{5E1B0A61-7F23-404F-AE53-4DB28C04D418}"/>
    <dgm:cxn modelId="{F597840C-8810-4E64-BBA7-5D51FF25B2B9}" srcId="{EB3DBC39-BB50-4C4F-A151-BE53665260D4}" destId="{CC89C031-1E50-44EF-A4AE-77FA548F5508}" srcOrd="0" destOrd="0" parTransId="{34BF6E92-E1E5-46D8-91FB-11C81E9468FD}" sibTransId="{B00E72EF-6439-4B7E-9594-F29BDF81FBF6}"/>
    <dgm:cxn modelId="{76B08B0E-2DDB-4BEF-AFAC-F5C4F312F7A1}" type="presOf" srcId="{EB3DBC39-BB50-4C4F-A151-BE53665260D4}" destId="{0F4E82BB-13BA-4FEC-8A38-16D1733D6903}" srcOrd="0" destOrd="0" presId="urn:microsoft.com/office/officeart/2005/8/layout/orgChart1"/>
    <dgm:cxn modelId="{8A16A718-6473-4250-8C58-EABE2AF40658}" type="presOf" srcId="{40D5EF7C-13A6-40C2-8FBB-AD60EB1AA662}" destId="{1C08D8CA-5D5E-4021-88EB-BB1FE9800329}" srcOrd="1" destOrd="0" presId="urn:microsoft.com/office/officeart/2005/8/layout/orgChart1"/>
    <dgm:cxn modelId="{6A422522-E3C6-4638-A255-C6E544B72726}" type="presOf" srcId="{EB3DBC39-BB50-4C4F-A151-BE53665260D4}" destId="{7B19F4C0-7D46-4A29-926C-92E44F8C9F84}" srcOrd="1" destOrd="0" presId="urn:microsoft.com/office/officeart/2005/8/layout/orgChart1"/>
    <dgm:cxn modelId="{679EFA2D-4541-4105-9704-6AD3BF40253A}" type="presOf" srcId="{5DE31430-4427-4EC5-A7BE-8C402E3DEB16}" destId="{78822DDD-4918-4C5C-B3A7-2F4A86AD3233}" srcOrd="0" destOrd="0" presId="urn:microsoft.com/office/officeart/2005/8/layout/orgChart1"/>
    <dgm:cxn modelId="{16DFB430-9FFC-4E98-B360-82C1B510BD40}" type="presOf" srcId="{2D19BDBF-5B37-4616-96FC-BE10E6604863}" destId="{42C4E792-4446-45BB-BFAB-A9C4805C87EF}" srcOrd="0" destOrd="0" presId="urn:microsoft.com/office/officeart/2005/8/layout/orgChart1"/>
    <dgm:cxn modelId="{FBB7173A-6AFE-4806-8368-36ED558E5830}" type="presOf" srcId="{A303580A-599D-4F2B-B6E4-BC5C1A9E8C4E}" destId="{7CD081D2-C060-4B25-93F0-34F7C4027446}" srcOrd="0" destOrd="0" presId="urn:microsoft.com/office/officeart/2005/8/layout/orgChart1"/>
    <dgm:cxn modelId="{961E1E3B-8E63-457B-ACA2-C54F9EC98761}" type="presOf" srcId="{5DE31430-4427-4EC5-A7BE-8C402E3DEB16}" destId="{3C7C2396-F2DC-4CDA-AA89-E6AA29BA095B}" srcOrd="1" destOrd="0" presId="urn:microsoft.com/office/officeart/2005/8/layout/orgChart1"/>
    <dgm:cxn modelId="{A0302B3E-D29C-4564-9DBF-7B208DC18B6C}" type="presOf" srcId="{3E609B25-1106-461B-A238-B56EAB6351C8}" destId="{7DC9D217-3E43-4E70-8694-B355D6F989BD}" srcOrd="0" destOrd="0" presId="urn:microsoft.com/office/officeart/2005/8/layout/orgChart1"/>
    <dgm:cxn modelId="{66E76261-6277-4515-B792-3AF537D9AAD8}" type="presOf" srcId="{16938DDA-009D-443F-9972-0A20EA8F009A}" destId="{D7E5EBFB-A3B2-4327-A52A-EC7EE50B0AE9}" srcOrd="0" destOrd="0" presId="urn:microsoft.com/office/officeart/2005/8/layout/orgChart1"/>
    <dgm:cxn modelId="{6A5DD663-BA14-4DFC-B9C3-D8B4538F9196}" type="presOf" srcId="{6244334E-ADF3-4704-BB07-42799AA094BE}" destId="{86932181-0501-4776-BAE3-2C135C9C5E70}" srcOrd="0" destOrd="0" presId="urn:microsoft.com/office/officeart/2005/8/layout/orgChart1"/>
    <dgm:cxn modelId="{2745D068-7A91-4C82-869A-C3089DE3B821}" type="presOf" srcId="{CC89C031-1E50-44EF-A4AE-77FA548F5508}" destId="{A2051A7A-974B-46BA-8F41-2358288F647F}" srcOrd="0" destOrd="0" presId="urn:microsoft.com/office/officeart/2005/8/layout/orgChart1"/>
    <dgm:cxn modelId="{FA79B46A-75DC-4114-A7AF-086261CC5E53}" type="presOf" srcId="{877E3C9E-A60A-49D2-9FCB-A6C411EB14BB}" destId="{7214BE3E-A7D5-4DBF-8F18-B9F4CB30601B}" srcOrd="1" destOrd="0" presId="urn:microsoft.com/office/officeart/2005/8/layout/orgChart1"/>
    <dgm:cxn modelId="{9CBF4A50-BCCF-46DA-9D1D-5661413F9E84}" type="presOf" srcId="{CC89C031-1E50-44EF-A4AE-77FA548F5508}" destId="{1A323F5B-3DAD-4214-8585-28D618A6D602}" srcOrd="1" destOrd="0" presId="urn:microsoft.com/office/officeart/2005/8/layout/orgChart1"/>
    <dgm:cxn modelId="{5E262576-3482-4370-AAAD-E713A65CD77A}" srcId="{CC89C031-1E50-44EF-A4AE-77FA548F5508}" destId="{C40BC62B-470A-4C62-80A1-F531F2E19EFA}" srcOrd="0" destOrd="0" parTransId="{3E609B25-1106-461B-A238-B56EAB6351C8}" sibTransId="{467EB4EC-DDC2-4A99-B40F-B1EC56BD8591}"/>
    <dgm:cxn modelId="{9E23FE76-5CC4-4C3A-ACC1-5ACA0D25A243}" type="presOf" srcId="{E3A18085-0F95-4CFB-9A75-A651CF64DFC2}" destId="{97F96582-43A3-4F2E-BA35-AB7572D5E4E3}" srcOrd="0" destOrd="0" presId="urn:microsoft.com/office/officeart/2005/8/layout/orgChart1"/>
    <dgm:cxn modelId="{E93D4978-086F-4D5C-889B-4552085BB16E}" type="presOf" srcId="{5810E81C-D7A6-4CDC-B253-39D3F2EE039B}" destId="{148642AC-74EA-4781-BD7E-E07FFA07CE8F}" srcOrd="1" destOrd="0" presId="urn:microsoft.com/office/officeart/2005/8/layout/orgChart1"/>
    <dgm:cxn modelId="{A7595B7B-2B06-40F6-BEBA-C27DCA926E7B}" srcId="{7025C8AB-F9AB-4994-B917-198B95000BF5}" destId="{877E3C9E-A60A-49D2-9FCB-A6C411EB14BB}" srcOrd="2" destOrd="0" parTransId="{6244334E-ADF3-4704-BB07-42799AA094BE}" sibTransId="{A0BEC4B3-77A0-47D9-AC87-E62FAE428FFC}"/>
    <dgm:cxn modelId="{4288DD7C-5D83-4DCB-B920-06A7B2382CC5}" type="presOf" srcId="{99884768-0142-4A5E-A1EA-F6E78EFB2B35}" destId="{7BA27260-BF1E-4B8C-B415-376FB17B6F84}" srcOrd="1" destOrd="0" presId="urn:microsoft.com/office/officeart/2005/8/layout/orgChart1"/>
    <dgm:cxn modelId="{A050D786-D358-4F6A-8171-ECCB4887779B}" srcId="{CC89C031-1E50-44EF-A4AE-77FA548F5508}" destId="{5DE31430-4427-4EC5-A7BE-8C402E3DEB16}" srcOrd="1" destOrd="0" parTransId="{E6D96A0E-4449-472B-AA03-31BB0AC13264}" sibTransId="{B7E31DC7-63EB-40DA-A02E-3E977F75BCF3}"/>
    <dgm:cxn modelId="{21F9448D-A1C6-4A4B-A231-7E72F64B640C}" type="presOf" srcId="{99884768-0142-4A5E-A1EA-F6E78EFB2B35}" destId="{D7A2EB48-13DA-411C-B100-2AA378C50D2A}" srcOrd="0" destOrd="0" presId="urn:microsoft.com/office/officeart/2005/8/layout/orgChart1"/>
    <dgm:cxn modelId="{77D1459C-A6FA-469B-869D-00677AB49451}" type="presOf" srcId="{40D5EF7C-13A6-40C2-8FBB-AD60EB1AA662}" destId="{C2AA0F82-3C66-430E-9077-74D311D7129E}" srcOrd="0" destOrd="0" presId="urn:microsoft.com/office/officeart/2005/8/layout/orgChart1"/>
    <dgm:cxn modelId="{995F7A9D-3200-4108-A09E-E689C199D485}" type="presOf" srcId="{5810E81C-D7A6-4CDC-B253-39D3F2EE039B}" destId="{EC5C6EA5-AEFC-4111-B7F9-B1BD2D6D72F2}" srcOrd="0" destOrd="0" presId="urn:microsoft.com/office/officeart/2005/8/layout/orgChart1"/>
    <dgm:cxn modelId="{E3C4F39D-B556-45F4-A07F-87D18DEF4CD3}" type="presOf" srcId="{E6D96A0E-4449-472B-AA03-31BB0AC13264}" destId="{CE4803C3-3602-4D3A-B382-F09FDEAFEE05}" srcOrd="0" destOrd="0" presId="urn:microsoft.com/office/officeart/2005/8/layout/orgChart1"/>
    <dgm:cxn modelId="{9199F89D-4B11-470E-AA5B-0E9188401F54}" type="presOf" srcId="{FF9572DB-F5C2-473E-8AEE-9F47750654AC}" destId="{AA09DF90-9750-4A93-9080-CB64F5F2F2FF}" srcOrd="0" destOrd="0" presId="urn:microsoft.com/office/officeart/2005/8/layout/orgChart1"/>
    <dgm:cxn modelId="{CF292FA8-D565-4518-B0BE-C90D251B1513}" type="presOf" srcId="{7025C8AB-F9AB-4994-B917-198B95000BF5}" destId="{88CEE3C5-41B3-4C5E-821D-472842B3CF41}" srcOrd="1" destOrd="0" presId="urn:microsoft.com/office/officeart/2005/8/layout/orgChart1"/>
    <dgm:cxn modelId="{9E2720AD-443F-43C1-A9A5-8609D28DF673}" type="presOf" srcId="{C40BC62B-470A-4C62-80A1-F531F2E19EFA}" destId="{617684A4-1BA2-4018-9E23-CC0AA9817CB9}" srcOrd="1" destOrd="0" presId="urn:microsoft.com/office/officeart/2005/8/layout/orgChart1"/>
    <dgm:cxn modelId="{5E9710AE-B77F-4E0B-A180-BCF35992A447}" srcId="{7025C8AB-F9AB-4994-B917-198B95000BF5}" destId="{40D5EF7C-13A6-40C2-8FBB-AD60EB1AA662}" srcOrd="0" destOrd="0" parTransId="{263D444C-548F-4484-AA53-957C1E90C092}" sibTransId="{F527756D-B029-4608-99B8-2F2C07685E97}"/>
    <dgm:cxn modelId="{17B808B4-B487-4E40-B19C-792839C2ED1F}" type="presOf" srcId="{34BF6E92-E1E5-46D8-91FB-11C81E9468FD}" destId="{2C28951C-7140-4119-97A2-C4108F45A752}" srcOrd="0" destOrd="0" presId="urn:microsoft.com/office/officeart/2005/8/layout/orgChart1"/>
    <dgm:cxn modelId="{026A18CC-E8AC-411B-B0F2-C6A23B3376E8}" type="presOf" srcId="{C40BC62B-470A-4C62-80A1-F531F2E19EFA}" destId="{354C0165-5794-42F1-B58C-BBE3ABCD8345}" srcOrd="0" destOrd="0" presId="urn:microsoft.com/office/officeart/2005/8/layout/orgChart1"/>
    <dgm:cxn modelId="{B471D1D0-A10B-434E-B776-9BA1A50D272B}" srcId="{16938DDA-009D-443F-9972-0A20EA8F009A}" destId="{EB3DBC39-BB50-4C4F-A151-BE53665260D4}" srcOrd="0" destOrd="0" parTransId="{B2BC9CAF-5DD4-443A-AF1F-68ED218BACB8}" sibTransId="{BB6258AB-5B3C-4A8D-9E22-F55C4FE371FD}"/>
    <dgm:cxn modelId="{3F99F6D9-CD1A-4886-AC0E-E5ED556321ED}" type="presOf" srcId="{846B213A-48E4-4025-949E-4BAFCCDD821F}" destId="{820AD7FF-4F68-42CD-BD99-704768011247}" srcOrd="0" destOrd="0" presId="urn:microsoft.com/office/officeart/2005/8/layout/orgChart1"/>
    <dgm:cxn modelId="{F702D0DE-AD42-40D7-8F98-990CAF954617}" type="presOf" srcId="{877E3C9E-A60A-49D2-9FCB-A6C411EB14BB}" destId="{BC6A0ED0-6816-4721-8CBE-4EC755350419}" srcOrd="0" destOrd="0" presId="urn:microsoft.com/office/officeart/2005/8/layout/orgChart1"/>
    <dgm:cxn modelId="{8AF8F8E2-F8CA-4480-9644-D1FFEAD647D6}" srcId="{CC89C031-1E50-44EF-A4AE-77FA548F5508}" destId="{99884768-0142-4A5E-A1EA-F6E78EFB2B35}" srcOrd="2" destOrd="0" parTransId="{A303580A-599D-4F2B-B6E4-BC5C1A9E8C4E}" sibTransId="{4B0C815D-0B82-4B0F-A8B9-2A1AA1B533F1}"/>
    <dgm:cxn modelId="{26D232FE-2F14-480C-ABC7-8ED4A55160CF}" srcId="{EB3DBC39-BB50-4C4F-A151-BE53665260D4}" destId="{846B213A-48E4-4025-949E-4BAFCCDD821F}" srcOrd="2" destOrd="0" parTransId="{FF9572DB-F5C2-473E-8AEE-9F47750654AC}" sibTransId="{39F44298-1204-46E1-ADEB-DEB0C65D0C30}"/>
    <dgm:cxn modelId="{D41EA7FF-E8F3-479E-B577-CC6220E668DA}" type="presOf" srcId="{7025C8AB-F9AB-4994-B917-198B95000BF5}" destId="{80177AF0-1431-40C1-8F37-B094B06AC88B}" srcOrd="0" destOrd="0" presId="urn:microsoft.com/office/officeart/2005/8/layout/orgChart1"/>
    <dgm:cxn modelId="{8A5B9FC3-FB6C-4F34-AA10-C7D4AE72CF33}" type="presParOf" srcId="{D7E5EBFB-A3B2-4327-A52A-EC7EE50B0AE9}" destId="{C2ECCDF0-C3B2-4A91-848B-D2DDB4A78CA5}" srcOrd="0" destOrd="0" presId="urn:microsoft.com/office/officeart/2005/8/layout/orgChart1"/>
    <dgm:cxn modelId="{D2664FF6-9760-4512-AABB-A3F4A97DF40A}" type="presParOf" srcId="{C2ECCDF0-C3B2-4A91-848B-D2DDB4A78CA5}" destId="{A4D77607-1545-4651-BC99-68B4505FB9A7}" srcOrd="0" destOrd="0" presId="urn:microsoft.com/office/officeart/2005/8/layout/orgChart1"/>
    <dgm:cxn modelId="{20F710F1-FE75-4565-AD62-544606AD7C43}" type="presParOf" srcId="{A4D77607-1545-4651-BC99-68B4505FB9A7}" destId="{0F4E82BB-13BA-4FEC-8A38-16D1733D6903}" srcOrd="0" destOrd="0" presId="urn:microsoft.com/office/officeart/2005/8/layout/orgChart1"/>
    <dgm:cxn modelId="{22855191-9759-4C9E-94B6-C2AB4905033C}" type="presParOf" srcId="{A4D77607-1545-4651-BC99-68B4505FB9A7}" destId="{7B19F4C0-7D46-4A29-926C-92E44F8C9F84}" srcOrd="1" destOrd="0" presId="urn:microsoft.com/office/officeart/2005/8/layout/orgChart1"/>
    <dgm:cxn modelId="{AF582089-B0A6-472F-A101-49FF5E6BF361}" type="presParOf" srcId="{C2ECCDF0-C3B2-4A91-848B-D2DDB4A78CA5}" destId="{B4922AD3-D599-4E3A-8BAA-356D5427ACE2}" srcOrd="1" destOrd="0" presId="urn:microsoft.com/office/officeart/2005/8/layout/orgChart1"/>
    <dgm:cxn modelId="{CA90C2C0-248D-407B-A6EB-096AEFB9A259}" type="presParOf" srcId="{B4922AD3-D599-4E3A-8BAA-356D5427ACE2}" destId="{2C28951C-7140-4119-97A2-C4108F45A752}" srcOrd="0" destOrd="0" presId="urn:microsoft.com/office/officeart/2005/8/layout/orgChart1"/>
    <dgm:cxn modelId="{3C34CBB9-329B-42B8-AF25-3B3ABDA3F7C5}" type="presParOf" srcId="{B4922AD3-D599-4E3A-8BAA-356D5427ACE2}" destId="{226457FA-17F9-4DF9-B697-A55B16C5E241}" srcOrd="1" destOrd="0" presId="urn:microsoft.com/office/officeart/2005/8/layout/orgChart1"/>
    <dgm:cxn modelId="{C2921046-046D-44B4-BE85-27DBABD49B24}" type="presParOf" srcId="{226457FA-17F9-4DF9-B697-A55B16C5E241}" destId="{7894FE52-EFFD-4BE3-9527-D3A9F5534C36}" srcOrd="0" destOrd="0" presId="urn:microsoft.com/office/officeart/2005/8/layout/orgChart1"/>
    <dgm:cxn modelId="{A1983314-C47B-4DF7-B904-3CE8FA80A35D}" type="presParOf" srcId="{7894FE52-EFFD-4BE3-9527-D3A9F5534C36}" destId="{A2051A7A-974B-46BA-8F41-2358288F647F}" srcOrd="0" destOrd="0" presId="urn:microsoft.com/office/officeart/2005/8/layout/orgChart1"/>
    <dgm:cxn modelId="{562E2BA2-BA74-4D71-B628-EF7C0B958D23}" type="presParOf" srcId="{7894FE52-EFFD-4BE3-9527-D3A9F5534C36}" destId="{1A323F5B-3DAD-4214-8585-28D618A6D602}" srcOrd="1" destOrd="0" presId="urn:microsoft.com/office/officeart/2005/8/layout/orgChart1"/>
    <dgm:cxn modelId="{A3732C13-51F5-4103-88FF-BF521DF3466E}" type="presParOf" srcId="{226457FA-17F9-4DF9-B697-A55B16C5E241}" destId="{BAF5470A-6206-468A-8AAD-A235CDC5BE7C}" srcOrd="1" destOrd="0" presId="urn:microsoft.com/office/officeart/2005/8/layout/orgChart1"/>
    <dgm:cxn modelId="{8179946A-1DF8-454E-952A-870912A9355A}" type="presParOf" srcId="{BAF5470A-6206-468A-8AAD-A235CDC5BE7C}" destId="{7DC9D217-3E43-4E70-8694-B355D6F989BD}" srcOrd="0" destOrd="0" presId="urn:microsoft.com/office/officeart/2005/8/layout/orgChart1"/>
    <dgm:cxn modelId="{C04EF2DE-AF29-4CB5-9985-A4471B310075}" type="presParOf" srcId="{BAF5470A-6206-468A-8AAD-A235CDC5BE7C}" destId="{E0CCD3DA-39C4-42E2-A885-DD6AC3E57341}" srcOrd="1" destOrd="0" presId="urn:microsoft.com/office/officeart/2005/8/layout/orgChart1"/>
    <dgm:cxn modelId="{60ADA812-132E-4966-BBD8-8F9F0CE17FBE}" type="presParOf" srcId="{E0CCD3DA-39C4-42E2-A885-DD6AC3E57341}" destId="{3F297C9B-3075-49C4-86DB-13C104AB47E8}" srcOrd="0" destOrd="0" presId="urn:microsoft.com/office/officeart/2005/8/layout/orgChart1"/>
    <dgm:cxn modelId="{395F2C6D-52D0-43BD-8C71-36359B6C7A61}" type="presParOf" srcId="{3F297C9B-3075-49C4-86DB-13C104AB47E8}" destId="{354C0165-5794-42F1-B58C-BBE3ABCD8345}" srcOrd="0" destOrd="0" presId="urn:microsoft.com/office/officeart/2005/8/layout/orgChart1"/>
    <dgm:cxn modelId="{912C7C1E-AE7A-41DF-A826-B5334F50163C}" type="presParOf" srcId="{3F297C9B-3075-49C4-86DB-13C104AB47E8}" destId="{617684A4-1BA2-4018-9E23-CC0AA9817CB9}" srcOrd="1" destOrd="0" presId="urn:microsoft.com/office/officeart/2005/8/layout/orgChart1"/>
    <dgm:cxn modelId="{18D05136-D1F1-4818-93DE-5B38E696892D}" type="presParOf" srcId="{E0CCD3DA-39C4-42E2-A885-DD6AC3E57341}" destId="{A0AA70F1-EA9D-4DB3-B8F1-C233C2DBC005}" srcOrd="1" destOrd="0" presId="urn:microsoft.com/office/officeart/2005/8/layout/orgChart1"/>
    <dgm:cxn modelId="{2E4A1EBC-F85D-4978-BC8E-848F6DC9ECFF}" type="presParOf" srcId="{E0CCD3DA-39C4-42E2-A885-DD6AC3E57341}" destId="{D75E97A4-A503-4945-93C2-FA414E04EB88}" srcOrd="2" destOrd="0" presId="urn:microsoft.com/office/officeart/2005/8/layout/orgChart1"/>
    <dgm:cxn modelId="{F6911AB3-403D-4CE6-9E33-A981382DA492}" type="presParOf" srcId="{BAF5470A-6206-468A-8AAD-A235CDC5BE7C}" destId="{CE4803C3-3602-4D3A-B382-F09FDEAFEE05}" srcOrd="2" destOrd="0" presId="urn:microsoft.com/office/officeart/2005/8/layout/orgChart1"/>
    <dgm:cxn modelId="{EDEB9069-1ED9-4AAE-81D0-C5EF08B295A2}" type="presParOf" srcId="{BAF5470A-6206-468A-8AAD-A235CDC5BE7C}" destId="{69BA9402-7508-473F-BA00-3910762696CE}" srcOrd="3" destOrd="0" presId="urn:microsoft.com/office/officeart/2005/8/layout/orgChart1"/>
    <dgm:cxn modelId="{7473D419-BBED-423D-9A87-C302A7CF5440}" type="presParOf" srcId="{69BA9402-7508-473F-BA00-3910762696CE}" destId="{566DCFF8-8647-4938-8A05-2048D03D5DA5}" srcOrd="0" destOrd="0" presId="urn:microsoft.com/office/officeart/2005/8/layout/orgChart1"/>
    <dgm:cxn modelId="{3D9FE6F1-C151-498A-8B9B-7D6A7537E464}" type="presParOf" srcId="{566DCFF8-8647-4938-8A05-2048D03D5DA5}" destId="{78822DDD-4918-4C5C-B3A7-2F4A86AD3233}" srcOrd="0" destOrd="0" presId="urn:microsoft.com/office/officeart/2005/8/layout/orgChart1"/>
    <dgm:cxn modelId="{2C36163D-562A-467C-AB12-1E102C36C87F}" type="presParOf" srcId="{566DCFF8-8647-4938-8A05-2048D03D5DA5}" destId="{3C7C2396-F2DC-4CDA-AA89-E6AA29BA095B}" srcOrd="1" destOrd="0" presId="urn:microsoft.com/office/officeart/2005/8/layout/orgChart1"/>
    <dgm:cxn modelId="{97D764CB-9687-45F6-BE22-BA26C6DB8284}" type="presParOf" srcId="{69BA9402-7508-473F-BA00-3910762696CE}" destId="{A59D276A-359C-4210-A8C3-C0A81B9C00EA}" srcOrd="1" destOrd="0" presId="urn:microsoft.com/office/officeart/2005/8/layout/orgChart1"/>
    <dgm:cxn modelId="{88B772B8-D41D-4B14-825A-24EC43529C92}" type="presParOf" srcId="{69BA9402-7508-473F-BA00-3910762696CE}" destId="{A9BCF99E-53F8-413C-9C44-C0F0FBD59F1D}" srcOrd="2" destOrd="0" presId="urn:microsoft.com/office/officeart/2005/8/layout/orgChart1"/>
    <dgm:cxn modelId="{59C2D0AB-EBBC-443C-8F2D-BD351A92A175}" type="presParOf" srcId="{BAF5470A-6206-468A-8AAD-A235CDC5BE7C}" destId="{7CD081D2-C060-4B25-93F0-34F7C4027446}" srcOrd="4" destOrd="0" presId="urn:microsoft.com/office/officeart/2005/8/layout/orgChart1"/>
    <dgm:cxn modelId="{9A3A3705-1DAB-4E93-A57D-9ED702059A24}" type="presParOf" srcId="{BAF5470A-6206-468A-8AAD-A235CDC5BE7C}" destId="{3C7444CB-C8FC-494C-A411-8176B1C8EF47}" srcOrd="5" destOrd="0" presId="urn:microsoft.com/office/officeart/2005/8/layout/orgChart1"/>
    <dgm:cxn modelId="{0D06CFB7-A699-43DD-9FE9-E50519A92BF0}" type="presParOf" srcId="{3C7444CB-C8FC-494C-A411-8176B1C8EF47}" destId="{33A16302-D5E4-44F4-93B6-8A88DBD49310}" srcOrd="0" destOrd="0" presId="urn:microsoft.com/office/officeart/2005/8/layout/orgChart1"/>
    <dgm:cxn modelId="{4BB3218D-9FE2-40B6-BBAD-9430DB0E4298}" type="presParOf" srcId="{33A16302-D5E4-44F4-93B6-8A88DBD49310}" destId="{D7A2EB48-13DA-411C-B100-2AA378C50D2A}" srcOrd="0" destOrd="0" presId="urn:microsoft.com/office/officeart/2005/8/layout/orgChart1"/>
    <dgm:cxn modelId="{37FC8571-A323-49B9-B9C8-323B97E98156}" type="presParOf" srcId="{33A16302-D5E4-44F4-93B6-8A88DBD49310}" destId="{7BA27260-BF1E-4B8C-B415-376FB17B6F84}" srcOrd="1" destOrd="0" presId="urn:microsoft.com/office/officeart/2005/8/layout/orgChart1"/>
    <dgm:cxn modelId="{F0CA6DE1-B092-45A1-B579-CB636B30F745}" type="presParOf" srcId="{3C7444CB-C8FC-494C-A411-8176B1C8EF47}" destId="{BC648755-648C-4DD7-993F-A204459A39DB}" srcOrd="1" destOrd="0" presId="urn:microsoft.com/office/officeart/2005/8/layout/orgChart1"/>
    <dgm:cxn modelId="{9D7FCB60-C0BD-4403-9D54-6E4B3980BE0F}" type="presParOf" srcId="{3C7444CB-C8FC-494C-A411-8176B1C8EF47}" destId="{5321603B-8780-458E-B681-5B2CF1E73DBA}" srcOrd="2" destOrd="0" presId="urn:microsoft.com/office/officeart/2005/8/layout/orgChart1"/>
    <dgm:cxn modelId="{D83807A8-5D7A-418A-917D-4BEC4E99E2ED}" type="presParOf" srcId="{226457FA-17F9-4DF9-B697-A55B16C5E241}" destId="{1BD98277-9FBE-4D16-B15B-596E15372690}" srcOrd="2" destOrd="0" presId="urn:microsoft.com/office/officeart/2005/8/layout/orgChart1"/>
    <dgm:cxn modelId="{82A2821C-C791-4147-97C4-1A3A604F86FF}" type="presParOf" srcId="{B4922AD3-D599-4E3A-8BAA-356D5427ACE2}" destId="{42C4E792-4446-45BB-BFAB-A9C4805C87EF}" srcOrd="2" destOrd="0" presId="urn:microsoft.com/office/officeart/2005/8/layout/orgChart1"/>
    <dgm:cxn modelId="{D0D86BC8-5E11-4B0D-BB12-933062126CFC}" type="presParOf" srcId="{B4922AD3-D599-4E3A-8BAA-356D5427ACE2}" destId="{FCBDE456-4B6F-474B-9BD4-3AEAC9DB6508}" srcOrd="3" destOrd="0" presId="urn:microsoft.com/office/officeart/2005/8/layout/orgChart1"/>
    <dgm:cxn modelId="{6DE79342-0E70-4E5F-865F-AC4659F281EF}" type="presParOf" srcId="{FCBDE456-4B6F-474B-9BD4-3AEAC9DB6508}" destId="{6AC77D11-A8EE-44F3-91EF-654FC6F93A40}" srcOrd="0" destOrd="0" presId="urn:microsoft.com/office/officeart/2005/8/layout/orgChart1"/>
    <dgm:cxn modelId="{D1C0B651-AA45-4CAD-9812-AC5B155D044B}" type="presParOf" srcId="{6AC77D11-A8EE-44F3-91EF-654FC6F93A40}" destId="{80177AF0-1431-40C1-8F37-B094B06AC88B}" srcOrd="0" destOrd="0" presId="urn:microsoft.com/office/officeart/2005/8/layout/orgChart1"/>
    <dgm:cxn modelId="{87FF007F-FE04-4DD6-B411-D29371451D6A}" type="presParOf" srcId="{6AC77D11-A8EE-44F3-91EF-654FC6F93A40}" destId="{88CEE3C5-41B3-4C5E-821D-472842B3CF41}" srcOrd="1" destOrd="0" presId="urn:microsoft.com/office/officeart/2005/8/layout/orgChart1"/>
    <dgm:cxn modelId="{784668A2-C307-4D18-A4A3-AF768FC2B8E2}" type="presParOf" srcId="{FCBDE456-4B6F-474B-9BD4-3AEAC9DB6508}" destId="{E3032D33-C1E6-4FF5-9204-5CB9B4AFF1EB}" srcOrd="1" destOrd="0" presId="urn:microsoft.com/office/officeart/2005/8/layout/orgChart1"/>
    <dgm:cxn modelId="{10010C18-B54D-4F6F-B37F-F5D7E3F4BE80}" type="presParOf" srcId="{E3032D33-C1E6-4FF5-9204-5CB9B4AFF1EB}" destId="{2E70B748-B28F-444A-A306-A43B5795C026}" srcOrd="0" destOrd="0" presId="urn:microsoft.com/office/officeart/2005/8/layout/orgChart1"/>
    <dgm:cxn modelId="{13B9602D-0BAA-49FA-82A9-7B6E8BAE4432}" type="presParOf" srcId="{E3032D33-C1E6-4FF5-9204-5CB9B4AFF1EB}" destId="{06D574E4-800B-46EB-88C1-2B6ECEAEAEBC}" srcOrd="1" destOrd="0" presId="urn:microsoft.com/office/officeart/2005/8/layout/orgChart1"/>
    <dgm:cxn modelId="{026A8D96-1965-4DCC-AF9E-F3309CA84C47}" type="presParOf" srcId="{06D574E4-800B-46EB-88C1-2B6ECEAEAEBC}" destId="{0B292A22-C737-4FE6-B9C4-5891ED13179A}" srcOrd="0" destOrd="0" presId="urn:microsoft.com/office/officeart/2005/8/layout/orgChart1"/>
    <dgm:cxn modelId="{E422D757-43BD-47B8-AF8D-8FC50EF3A827}" type="presParOf" srcId="{0B292A22-C737-4FE6-B9C4-5891ED13179A}" destId="{C2AA0F82-3C66-430E-9077-74D311D7129E}" srcOrd="0" destOrd="0" presId="urn:microsoft.com/office/officeart/2005/8/layout/orgChart1"/>
    <dgm:cxn modelId="{04DF1DEB-FCAB-49BF-8283-309B7EB15213}" type="presParOf" srcId="{0B292A22-C737-4FE6-B9C4-5891ED13179A}" destId="{1C08D8CA-5D5E-4021-88EB-BB1FE9800329}" srcOrd="1" destOrd="0" presId="urn:microsoft.com/office/officeart/2005/8/layout/orgChart1"/>
    <dgm:cxn modelId="{878B2242-A5C8-4431-A9BE-9F2639082E98}" type="presParOf" srcId="{06D574E4-800B-46EB-88C1-2B6ECEAEAEBC}" destId="{4C3BC01C-39EB-4B62-A858-6430602E2FC2}" srcOrd="1" destOrd="0" presId="urn:microsoft.com/office/officeart/2005/8/layout/orgChart1"/>
    <dgm:cxn modelId="{2DEEDD38-6419-4C94-8B8C-F0F508044036}" type="presParOf" srcId="{06D574E4-800B-46EB-88C1-2B6ECEAEAEBC}" destId="{E4040A21-98B3-4C83-8359-1690C1CA5A6D}" srcOrd="2" destOrd="0" presId="urn:microsoft.com/office/officeart/2005/8/layout/orgChart1"/>
    <dgm:cxn modelId="{4666757F-102E-45FA-A11F-0FBF5B5B24AD}" type="presParOf" srcId="{E3032D33-C1E6-4FF5-9204-5CB9B4AFF1EB}" destId="{97F96582-43A3-4F2E-BA35-AB7572D5E4E3}" srcOrd="2" destOrd="0" presId="urn:microsoft.com/office/officeart/2005/8/layout/orgChart1"/>
    <dgm:cxn modelId="{B82A8400-70F3-47B2-BC71-BE6DFFE16736}" type="presParOf" srcId="{E3032D33-C1E6-4FF5-9204-5CB9B4AFF1EB}" destId="{CA8F0B44-6DD8-451B-946B-AD0B2FD00BEB}" srcOrd="3" destOrd="0" presId="urn:microsoft.com/office/officeart/2005/8/layout/orgChart1"/>
    <dgm:cxn modelId="{BC31ED8F-D8EE-40D4-A86E-3D3DA7E539D7}" type="presParOf" srcId="{CA8F0B44-6DD8-451B-946B-AD0B2FD00BEB}" destId="{D747D84F-B7A2-4550-A61A-57AFD6F4F11C}" srcOrd="0" destOrd="0" presId="urn:microsoft.com/office/officeart/2005/8/layout/orgChart1"/>
    <dgm:cxn modelId="{0C15E162-BFC0-4D5E-B3F0-04DBF611822B}" type="presParOf" srcId="{D747D84F-B7A2-4550-A61A-57AFD6F4F11C}" destId="{EC5C6EA5-AEFC-4111-B7F9-B1BD2D6D72F2}" srcOrd="0" destOrd="0" presId="urn:microsoft.com/office/officeart/2005/8/layout/orgChart1"/>
    <dgm:cxn modelId="{626CD9E3-1230-40C3-B778-815AE78BEFB0}" type="presParOf" srcId="{D747D84F-B7A2-4550-A61A-57AFD6F4F11C}" destId="{148642AC-74EA-4781-BD7E-E07FFA07CE8F}" srcOrd="1" destOrd="0" presId="urn:microsoft.com/office/officeart/2005/8/layout/orgChart1"/>
    <dgm:cxn modelId="{13288277-29EA-4F31-95DC-24B6734FEEC3}" type="presParOf" srcId="{CA8F0B44-6DD8-451B-946B-AD0B2FD00BEB}" destId="{67A494EB-A06E-4285-80DB-173AC26F26CB}" srcOrd="1" destOrd="0" presId="urn:microsoft.com/office/officeart/2005/8/layout/orgChart1"/>
    <dgm:cxn modelId="{610BA355-FD18-4A77-8229-BD030E13B70B}" type="presParOf" srcId="{CA8F0B44-6DD8-451B-946B-AD0B2FD00BEB}" destId="{88C41A37-E3F0-4C6C-A9B4-790A87AE9220}" srcOrd="2" destOrd="0" presId="urn:microsoft.com/office/officeart/2005/8/layout/orgChart1"/>
    <dgm:cxn modelId="{492C820B-E7DA-4E57-8607-B7E67A5D6AD0}" type="presParOf" srcId="{E3032D33-C1E6-4FF5-9204-5CB9B4AFF1EB}" destId="{86932181-0501-4776-BAE3-2C135C9C5E70}" srcOrd="4" destOrd="0" presId="urn:microsoft.com/office/officeart/2005/8/layout/orgChart1"/>
    <dgm:cxn modelId="{26BC56BE-A0C1-44DF-BCEE-04BAC356BD63}" type="presParOf" srcId="{E3032D33-C1E6-4FF5-9204-5CB9B4AFF1EB}" destId="{DED1D258-FFFF-4BE8-9B9E-6739A0215455}" srcOrd="5" destOrd="0" presId="urn:microsoft.com/office/officeart/2005/8/layout/orgChart1"/>
    <dgm:cxn modelId="{8BCEAD14-AF04-4C64-9585-990AE3F10973}" type="presParOf" srcId="{DED1D258-FFFF-4BE8-9B9E-6739A0215455}" destId="{6FC4FC43-AF9C-4B5A-861F-49B805055F84}" srcOrd="0" destOrd="0" presId="urn:microsoft.com/office/officeart/2005/8/layout/orgChart1"/>
    <dgm:cxn modelId="{C61BBAEB-AC26-4668-9BA2-A956A6E86C08}" type="presParOf" srcId="{6FC4FC43-AF9C-4B5A-861F-49B805055F84}" destId="{BC6A0ED0-6816-4721-8CBE-4EC755350419}" srcOrd="0" destOrd="0" presId="urn:microsoft.com/office/officeart/2005/8/layout/orgChart1"/>
    <dgm:cxn modelId="{9682FBEE-92AB-4BA0-862A-5C9AE0E0043B}" type="presParOf" srcId="{6FC4FC43-AF9C-4B5A-861F-49B805055F84}" destId="{7214BE3E-A7D5-4DBF-8F18-B9F4CB30601B}" srcOrd="1" destOrd="0" presId="urn:microsoft.com/office/officeart/2005/8/layout/orgChart1"/>
    <dgm:cxn modelId="{37DC27D9-965B-4134-822A-D0AA79810AF2}" type="presParOf" srcId="{DED1D258-FFFF-4BE8-9B9E-6739A0215455}" destId="{F5DA8E7C-3A35-4357-A4BA-12A28762AC15}" srcOrd="1" destOrd="0" presId="urn:microsoft.com/office/officeart/2005/8/layout/orgChart1"/>
    <dgm:cxn modelId="{00D4F1AC-EEE4-48E1-830A-1758E3BC6C07}" type="presParOf" srcId="{DED1D258-FFFF-4BE8-9B9E-6739A0215455}" destId="{1B7C5EA7-B741-48DF-815D-53A7DFB71DEB}" srcOrd="2" destOrd="0" presId="urn:microsoft.com/office/officeart/2005/8/layout/orgChart1"/>
    <dgm:cxn modelId="{E5CD1C69-7390-4835-A13B-7639F47B6DAF}" type="presParOf" srcId="{FCBDE456-4B6F-474B-9BD4-3AEAC9DB6508}" destId="{DC85EB72-6285-408D-8634-E3BB6C2020EE}" srcOrd="2" destOrd="0" presId="urn:microsoft.com/office/officeart/2005/8/layout/orgChart1"/>
    <dgm:cxn modelId="{43A57D4D-A983-4616-B014-796330A6AB92}" type="presParOf" srcId="{B4922AD3-D599-4E3A-8BAA-356D5427ACE2}" destId="{AA09DF90-9750-4A93-9080-CB64F5F2F2FF}" srcOrd="4" destOrd="0" presId="urn:microsoft.com/office/officeart/2005/8/layout/orgChart1"/>
    <dgm:cxn modelId="{3A4356E0-C867-44B5-A769-EE7C038405A8}" type="presParOf" srcId="{B4922AD3-D599-4E3A-8BAA-356D5427ACE2}" destId="{66276934-6668-4F77-99C8-A6D98E0D8836}" srcOrd="5" destOrd="0" presId="urn:microsoft.com/office/officeart/2005/8/layout/orgChart1"/>
    <dgm:cxn modelId="{E81B3A9A-4BDB-4208-B80E-CE2E332E64A2}" type="presParOf" srcId="{66276934-6668-4F77-99C8-A6D98E0D8836}" destId="{985C8138-5710-4B54-A1A7-3EE3422F424E}" srcOrd="0" destOrd="0" presId="urn:microsoft.com/office/officeart/2005/8/layout/orgChart1"/>
    <dgm:cxn modelId="{DEBAF57B-0AD4-4CCD-A291-603CA9E91054}" type="presParOf" srcId="{985C8138-5710-4B54-A1A7-3EE3422F424E}" destId="{820AD7FF-4F68-42CD-BD99-704768011247}" srcOrd="0" destOrd="0" presId="urn:microsoft.com/office/officeart/2005/8/layout/orgChart1"/>
    <dgm:cxn modelId="{83A2E020-0C7B-4D47-BFD7-A3B6D47EE11C}" type="presParOf" srcId="{985C8138-5710-4B54-A1A7-3EE3422F424E}" destId="{D038E8EC-A4D8-4106-B9BA-CB2A64E9DB27}" srcOrd="1" destOrd="0" presId="urn:microsoft.com/office/officeart/2005/8/layout/orgChart1"/>
    <dgm:cxn modelId="{56871429-6B66-4F7E-84AA-5A934869AFDF}" type="presParOf" srcId="{66276934-6668-4F77-99C8-A6D98E0D8836}" destId="{461C07F5-7EAD-4BBB-8D88-2B18EC03A6D0}" srcOrd="1" destOrd="0" presId="urn:microsoft.com/office/officeart/2005/8/layout/orgChart1"/>
    <dgm:cxn modelId="{1171F120-2E77-4EE4-94D5-095A2284E69B}" type="presParOf" srcId="{66276934-6668-4F77-99C8-A6D98E0D8836}" destId="{D25CAC82-E4C6-4AB2-B30E-B2DEF55C8947}" srcOrd="2" destOrd="0" presId="urn:microsoft.com/office/officeart/2005/8/layout/orgChart1"/>
    <dgm:cxn modelId="{0EF221BB-BCA6-4838-9467-AE3A3413AAD0}" type="presParOf" srcId="{C2ECCDF0-C3B2-4A91-848B-D2DDB4A78CA5}" destId="{F9583FCD-E4BC-42D0-A5E4-72375867E02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998F51-EF8D-4CF2-85C0-DCC624B5E5B2}" type="doc">
      <dgm:prSet loTypeId="urn:microsoft.com/office/officeart/2005/8/layout/vList5" loCatId="list" qsTypeId="urn:microsoft.com/office/officeart/2005/8/quickstyle/simple1" qsCatId="simple" csTypeId="urn:microsoft.com/office/officeart/2005/8/colors/accent0_1" csCatId="mainScheme" phldr="1"/>
      <dgm:spPr/>
      <dgm:t>
        <a:bodyPr/>
        <a:lstStyle/>
        <a:p>
          <a:endParaRPr lang="vi-VN"/>
        </a:p>
      </dgm:t>
    </dgm:pt>
    <dgm:pt modelId="{583DF452-526A-4814-A05B-A976CCC52AC0}">
      <dgm:prSet phldrT="[Text]"/>
      <dgm:spPr/>
      <dgm:t>
        <a:bodyPr/>
        <a:lstStyle/>
        <a:p>
          <a:r>
            <a:rPr lang="vi-VN"/>
            <a:t>A</a:t>
          </a:r>
        </a:p>
      </dgm:t>
    </dgm:pt>
    <dgm:pt modelId="{6B741143-1393-424F-B6D8-6E85F22D9BB1}" type="parTrans" cxnId="{B942171D-3068-4924-8BD3-6A25E6FE2EA4}">
      <dgm:prSet/>
      <dgm:spPr/>
      <dgm:t>
        <a:bodyPr/>
        <a:lstStyle/>
        <a:p>
          <a:endParaRPr lang="vi-VN"/>
        </a:p>
      </dgm:t>
    </dgm:pt>
    <dgm:pt modelId="{65E0DDCE-B44B-4C09-BB69-36523AD6545B}" type="sibTrans" cxnId="{B942171D-3068-4924-8BD3-6A25E6FE2EA4}">
      <dgm:prSet/>
      <dgm:spPr/>
      <dgm:t>
        <a:bodyPr/>
        <a:lstStyle/>
        <a:p>
          <a:endParaRPr lang="vi-VN"/>
        </a:p>
      </dgm:t>
    </dgm:pt>
    <dgm:pt modelId="{7198ACC9-5760-4EB0-9DD5-35C17C7042DA}">
      <dgm:prSet phldrT="[Text]"/>
      <dgm:spPr/>
      <dgm:t>
        <a:bodyPr/>
        <a:lstStyle/>
        <a:p>
          <a:r>
            <a:rPr lang="vi-VN"/>
            <a:t>Dấu Murphy (+)</a:t>
          </a:r>
        </a:p>
      </dgm:t>
    </dgm:pt>
    <dgm:pt modelId="{E776FCA1-D689-4104-9318-6EB232008A2B}" type="parTrans" cxnId="{CCCE2C2D-6C3D-436B-8B13-8221900FDE7A}">
      <dgm:prSet/>
      <dgm:spPr/>
      <dgm:t>
        <a:bodyPr/>
        <a:lstStyle/>
        <a:p>
          <a:endParaRPr lang="vi-VN"/>
        </a:p>
      </dgm:t>
    </dgm:pt>
    <dgm:pt modelId="{F7780826-DBEA-4810-AF96-F863B4BF2C29}" type="sibTrans" cxnId="{CCCE2C2D-6C3D-436B-8B13-8221900FDE7A}">
      <dgm:prSet/>
      <dgm:spPr/>
      <dgm:t>
        <a:bodyPr/>
        <a:lstStyle/>
        <a:p>
          <a:endParaRPr lang="vi-VN"/>
        </a:p>
      </dgm:t>
    </dgm:pt>
    <dgm:pt modelId="{10E3EED0-0FAC-44B8-BBF7-627A1330A270}">
      <dgm:prSet phldrT="[Text]"/>
      <dgm:spPr/>
      <dgm:t>
        <a:bodyPr/>
        <a:lstStyle/>
        <a:p>
          <a:r>
            <a:rPr lang="vi-VN"/>
            <a:t>Đau/ấn đau/khối u ¼ trên phải bụng</a:t>
          </a:r>
        </a:p>
      </dgm:t>
    </dgm:pt>
    <dgm:pt modelId="{CB75ABAD-8D52-4840-818D-DC887CC752E5}" type="parTrans" cxnId="{42719624-F0B0-4F78-990E-FC41783F52BB}">
      <dgm:prSet/>
      <dgm:spPr/>
      <dgm:t>
        <a:bodyPr/>
        <a:lstStyle/>
        <a:p>
          <a:endParaRPr lang="vi-VN"/>
        </a:p>
      </dgm:t>
    </dgm:pt>
    <dgm:pt modelId="{1819C53A-7349-433F-89E3-48255DFB5E11}" type="sibTrans" cxnId="{42719624-F0B0-4F78-990E-FC41783F52BB}">
      <dgm:prSet/>
      <dgm:spPr/>
      <dgm:t>
        <a:bodyPr/>
        <a:lstStyle/>
        <a:p>
          <a:endParaRPr lang="vi-VN"/>
        </a:p>
      </dgm:t>
    </dgm:pt>
    <dgm:pt modelId="{E9BB47A3-0FD2-47E0-82A9-AC4734806C0B}">
      <dgm:prSet phldrT="[Text]"/>
      <dgm:spPr/>
      <dgm:t>
        <a:bodyPr/>
        <a:lstStyle/>
        <a:p>
          <a:r>
            <a:rPr lang="vi-VN"/>
            <a:t>B</a:t>
          </a:r>
        </a:p>
      </dgm:t>
    </dgm:pt>
    <dgm:pt modelId="{7D471AA6-6A79-47E0-A8E5-E0B5F45D0900}" type="parTrans" cxnId="{DE1D97EF-7097-4862-92E6-5F009CA1A484}">
      <dgm:prSet/>
      <dgm:spPr/>
      <dgm:t>
        <a:bodyPr/>
        <a:lstStyle/>
        <a:p>
          <a:endParaRPr lang="vi-VN"/>
        </a:p>
      </dgm:t>
    </dgm:pt>
    <dgm:pt modelId="{28300E35-CB41-406D-A036-152965C37901}" type="sibTrans" cxnId="{DE1D97EF-7097-4862-92E6-5F009CA1A484}">
      <dgm:prSet/>
      <dgm:spPr/>
      <dgm:t>
        <a:bodyPr/>
        <a:lstStyle/>
        <a:p>
          <a:endParaRPr lang="vi-VN"/>
        </a:p>
      </dgm:t>
    </dgm:pt>
    <dgm:pt modelId="{4EB32E23-3270-4970-8E01-3D77D47EC43B}">
      <dgm:prSet phldrT="[Text]"/>
      <dgm:spPr/>
      <dgm:t>
        <a:bodyPr/>
        <a:lstStyle/>
        <a:p>
          <a:r>
            <a:rPr lang="vi-VN"/>
            <a:t>Sốt</a:t>
          </a:r>
        </a:p>
      </dgm:t>
    </dgm:pt>
    <dgm:pt modelId="{D5AA008C-10AB-4E94-BED1-6C1EF0B666E5}" type="parTrans" cxnId="{6859BCA3-CA68-4B94-83AD-94EBB0711C2A}">
      <dgm:prSet/>
      <dgm:spPr/>
      <dgm:t>
        <a:bodyPr/>
        <a:lstStyle/>
        <a:p>
          <a:endParaRPr lang="vi-VN"/>
        </a:p>
      </dgm:t>
    </dgm:pt>
    <dgm:pt modelId="{23759A80-15DB-4E25-8F0E-E848D20A0066}" type="sibTrans" cxnId="{6859BCA3-CA68-4B94-83AD-94EBB0711C2A}">
      <dgm:prSet/>
      <dgm:spPr/>
      <dgm:t>
        <a:bodyPr/>
        <a:lstStyle/>
        <a:p>
          <a:endParaRPr lang="vi-VN"/>
        </a:p>
      </dgm:t>
    </dgm:pt>
    <dgm:pt modelId="{4D0E9BE9-D546-4E30-9EFC-BB1B1B5B7B0D}">
      <dgm:prSet phldrT="[Text]"/>
      <dgm:spPr/>
      <dgm:t>
        <a:bodyPr/>
        <a:lstStyle/>
        <a:p>
          <a:r>
            <a:rPr lang="vi-VN"/>
            <a:t>CRP tăng</a:t>
          </a:r>
        </a:p>
      </dgm:t>
    </dgm:pt>
    <dgm:pt modelId="{1F181FD3-FF92-4B68-BE5B-0CF1A774F467}" type="parTrans" cxnId="{F3EE75CF-E9C7-4256-9B56-6D7661BB4EC2}">
      <dgm:prSet/>
      <dgm:spPr/>
      <dgm:t>
        <a:bodyPr/>
        <a:lstStyle/>
        <a:p>
          <a:endParaRPr lang="vi-VN"/>
        </a:p>
      </dgm:t>
    </dgm:pt>
    <dgm:pt modelId="{C2AB4380-103E-46D3-834E-47496213AFD6}" type="sibTrans" cxnId="{F3EE75CF-E9C7-4256-9B56-6D7661BB4EC2}">
      <dgm:prSet/>
      <dgm:spPr/>
      <dgm:t>
        <a:bodyPr/>
        <a:lstStyle/>
        <a:p>
          <a:endParaRPr lang="vi-VN"/>
        </a:p>
      </dgm:t>
    </dgm:pt>
    <dgm:pt modelId="{86AA6AEC-AEDA-43D5-B892-4EAAE737E004}">
      <dgm:prSet phldrT="[Text]"/>
      <dgm:spPr/>
      <dgm:t>
        <a:bodyPr/>
        <a:lstStyle/>
        <a:p>
          <a:r>
            <a:rPr lang="vi-VN"/>
            <a:t>C</a:t>
          </a:r>
        </a:p>
      </dgm:t>
    </dgm:pt>
    <dgm:pt modelId="{C9151428-8248-4B78-97AC-DACCF8485CA8}" type="parTrans" cxnId="{6EC1C5ED-910A-4347-A911-776B587E6746}">
      <dgm:prSet/>
      <dgm:spPr/>
      <dgm:t>
        <a:bodyPr/>
        <a:lstStyle/>
        <a:p>
          <a:endParaRPr lang="vi-VN"/>
        </a:p>
      </dgm:t>
    </dgm:pt>
    <dgm:pt modelId="{43C74191-1CBA-4F18-B77E-1DE9A103C7EB}" type="sibTrans" cxnId="{6EC1C5ED-910A-4347-A911-776B587E6746}">
      <dgm:prSet/>
      <dgm:spPr/>
      <dgm:t>
        <a:bodyPr/>
        <a:lstStyle/>
        <a:p>
          <a:endParaRPr lang="vi-VN"/>
        </a:p>
      </dgm:t>
    </dgm:pt>
    <dgm:pt modelId="{CD045F2A-83BF-4742-8010-4B144DBE078A}">
      <dgm:prSet phldrT="[Text]"/>
      <dgm:spPr/>
      <dgm:t>
        <a:bodyPr/>
        <a:lstStyle/>
        <a:p>
          <a:r>
            <a:rPr lang="vi-VN"/>
            <a:t>Các đặc điểm  của viêm túi mật cấp trên hình ảnh học</a:t>
          </a:r>
        </a:p>
      </dgm:t>
    </dgm:pt>
    <dgm:pt modelId="{FF879C2E-3E4B-4825-B300-1EFF10DA0CA2}" type="parTrans" cxnId="{665FA1CF-CAC1-4151-BC41-A1A0460A6536}">
      <dgm:prSet/>
      <dgm:spPr/>
      <dgm:t>
        <a:bodyPr/>
        <a:lstStyle/>
        <a:p>
          <a:endParaRPr lang="vi-VN"/>
        </a:p>
      </dgm:t>
    </dgm:pt>
    <dgm:pt modelId="{1164FFEF-B54A-46C3-8DD5-94393822A702}" type="sibTrans" cxnId="{665FA1CF-CAC1-4151-BC41-A1A0460A6536}">
      <dgm:prSet/>
      <dgm:spPr/>
      <dgm:t>
        <a:bodyPr/>
        <a:lstStyle/>
        <a:p>
          <a:endParaRPr lang="vi-VN"/>
        </a:p>
      </dgm:t>
    </dgm:pt>
    <dgm:pt modelId="{5043775A-A1F7-46ED-9E1F-5CFC76217844}">
      <dgm:prSet phldrT="[Text]"/>
      <dgm:spPr/>
      <dgm:t>
        <a:bodyPr/>
        <a:lstStyle/>
        <a:p>
          <a:r>
            <a:rPr lang="vi-VN"/>
            <a:t>WBC tăng</a:t>
          </a:r>
        </a:p>
      </dgm:t>
    </dgm:pt>
    <dgm:pt modelId="{8F02438C-C6BF-43B0-AD9C-D2A88C247E84}" type="parTrans" cxnId="{646D6559-0267-4983-9491-9BBCBC38E0AC}">
      <dgm:prSet/>
      <dgm:spPr/>
      <dgm:t>
        <a:bodyPr/>
        <a:lstStyle/>
        <a:p>
          <a:endParaRPr lang="vi-VN"/>
        </a:p>
      </dgm:t>
    </dgm:pt>
    <dgm:pt modelId="{FD28F1A8-CA67-40F2-9492-B947B40F55B7}" type="sibTrans" cxnId="{646D6559-0267-4983-9491-9BBCBC38E0AC}">
      <dgm:prSet/>
      <dgm:spPr/>
      <dgm:t>
        <a:bodyPr/>
        <a:lstStyle/>
        <a:p>
          <a:endParaRPr lang="vi-VN"/>
        </a:p>
      </dgm:t>
    </dgm:pt>
    <dgm:pt modelId="{D677AF84-A6B6-4FDB-901F-648896F3A1AB}">
      <dgm:prSet/>
      <dgm:spPr/>
      <dgm:t>
        <a:bodyPr/>
        <a:lstStyle/>
        <a:p>
          <a:r>
            <a:rPr lang="vi-VN"/>
            <a:t>Tiêu chuẩn</a:t>
          </a:r>
        </a:p>
      </dgm:t>
    </dgm:pt>
    <dgm:pt modelId="{31EB30F0-9520-4BBB-B3B7-CF718667635A}" type="parTrans" cxnId="{5206D9FC-ADD3-4F6F-9CE2-288364875384}">
      <dgm:prSet/>
      <dgm:spPr/>
      <dgm:t>
        <a:bodyPr/>
        <a:lstStyle/>
        <a:p>
          <a:endParaRPr lang="vi-VN"/>
        </a:p>
      </dgm:t>
    </dgm:pt>
    <dgm:pt modelId="{F08543AF-9A05-407E-81CA-04F8E65DD0E1}" type="sibTrans" cxnId="{5206D9FC-ADD3-4F6F-9CE2-288364875384}">
      <dgm:prSet/>
      <dgm:spPr/>
      <dgm:t>
        <a:bodyPr/>
        <a:lstStyle/>
        <a:p>
          <a:endParaRPr lang="vi-VN"/>
        </a:p>
      </dgm:t>
    </dgm:pt>
    <dgm:pt modelId="{1F20E107-3D72-4807-96C3-19462A44D4F7}">
      <dgm:prSet/>
      <dgm:spPr/>
      <dgm:t>
        <a:bodyPr/>
        <a:lstStyle/>
        <a:p>
          <a:r>
            <a:rPr lang="vi-VN"/>
            <a:t>Nghi ngờ viêm túi mật cấp: 1A + 1B</a:t>
          </a:r>
        </a:p>
      </dgm:t>
    </dgm:pt>
    <dgm:pt modelId="{B7BBCADF-21ED-4A74-AEF6-5C0A9FB8E5D0}" type="parTrans" cxnId="{112FA814-F577-4DEC-9FD3-50066B123D81}">
      <dgm:prSet/>
      <dgm:spPr/>
      <dgm:t>
        <a:bodyPr/>
        <a:lstStyle/>
        <a:p>
          <a:endParaRPr lang="vi-VN"/>
        </a:p>
      </dgm:t>
    </dgm:pt>
    <dgm:pt modelId="{12947919-7AD1-40B6-B885-0655805CC5E8}" type="sibTrans" cxnId="{112FA814-F577-4DEC-9FD3-50066B123D81}">
      <dgm:prSet/>
      <dgm:spPr/>
      <dgm:t>
        <a:bodyPr/>
        <a:lstStyle/>
        <a:p>
          <a:endParaRPr lang="vi-VN"/>
        </a:p>
      </dgm:t>
    </dgm:pt>
    <dgm:pt modelId="{AAA1A3C3-0AC9-4C4B-BDA2-E3ABA57AF5AE}">
      <dgm:prSet/>
      <dgm:spPr/>
      <dgm:t>
        <a:bodyPr/>
        <a:lstStyle/>
        <a:p>
          <a:r>
            <a:rPr lang="vi-VN"/>
            <a:t>Chẩn đoán xác định viêm túi mật cấp: 1A + 1B + 1C</a:t>
          </a:r>
        </a:p>
      </dgm:t>
    </dgm:pt>
    <dgm:pt modelId="{68C52F6C-B1A8-4106-AEE0-37510DFC2787}" type="parTrans" cxnId="{19B2348C-9094-4FB1-979E-1C3597D83FAE}">
      <dgm:prSet/>
      <dgm:spPr/>
      <dgm:t>
        <a:bodyPr/>
        <a:lstStyle/>
        <a:p>
          <a:endParaRPr lang="vi-VN"/>
        </a:p>
      </dgm:t>
    </dgm:pt>
    <dgm:pt modelId="{2C5CCEB8-332C-4EF2-ACA9-B04E94E41C1C}" type="sibTrans" cxnId="{19B2348C-9094-4FB1-979E-1C3597D83FAE}">
      <dgm:prSet/>
      <dgm:spPr/>
      <dgm:t>
        <a:bodyPr/>
        <a:lstStyle/>
        <a:p>
          <a:endParaRPr lang="vi-VN"/>
        </a:p>
      </dgm:t>
    </dgm:pt>
    <dgm:pt modelId="{195C0594-D4D3-4243-BFBE-88AF4756B25B}" type="pres">
      <dgm:prSet presAssocID="{8B998F51-EF8D-4CF2-85C0-DCC624B5E5B2}" presName="Name0" presStyleCnt="0">
        <dgm:presLayoutVars>
          <dgm:dir/>
          <dgm:animLvl val="lvl"/>
          <dgm:resizeHandles val="exact"/>
        </dgm:presLayoutVars>
      </dgm:prSet>
      <dgm:spPr/>
    </dgm:pt>
    <dgm:pt modelId="{03A8BEB5-B68D-4667-9EAA-4043F1D2EF2F}" type="pres">
      <dgm:prSet presAssocID="{583DF452-526A-4814-A05B-A976CCC52AC0}" presName="linNode" presStyleCnt="0"/>
      <dgm:spPr/>
    </dgm:pt>
    <dgm:pt modelId="{FFF009C7-4EBD-442B-967C-0910B587F20E}" type="pres">
      <dgm:prSet presAssocID="{583DF452-526A-4814-A05B-A976CCC52AC0}" presName="parentText" presStyleLbl="node1" presStyleIdx="0" presStyleCnt="4">
        <dgm:presLayoutVars>
          <dgm:chMax val="1"/>
          <dgm:bulletEnabled val="1"/>
        </dgm:presLayoutVars>
      </dgm:prSet>
      <dgm:spPr/>
    </dgm:pt>
    <dgm:pt modelId="{E5A67A0B-D141-4778-BDBF-83E286AF0F17}" type="pres">
      <dgm:prSet presAssocID="{583DF452-526A-4814-A05B-A976CCC52AC0}" presName="descendantText" presStyleLbl="alignAccFollowNode1" presStyleIdx="0" presStyleCnt="4">
        <dgm:presLayoutVars>
          <dgm:bulletEnabled val="1"/>
        </dgm:presLayoutVars>
      </dgm:prSet>
      <dgm:spPr/>
    </dgm:pt>
    <dgm:pt modelId="{02462479-BFA5-4DB3-872B-DBF00E441B5B}" type="pres">
      <dgm:prSet presAssocID="{65E0DDCE-B44B-4C09-BB69-36523AD6545B}" presName="sp" presStyleCnt="0"/>
      <dgm:spPr/>
    </dgm:pt>
    <dgm:pt modelId="{B6E467CE-DF71-40F7-B04D-C6DCEB717F76}" type="pres">
      <dgm:prSet presAssocID="{E9BB47A3-0FD2-47E0-82A9-AC4734806C0B}" presName="linNode" presStyleCnt="0"/>
      <dgm:spPr/>
    </dgm:pt>
    <dgm:pt modelId="{2270C757-C373-41AE-8DA6-629BFA743295}" type="pres">
      <dgm:prSet presAssocID="{E9BB47A3-0FD2-47E0-82A9-AC4734806C0B}" presName="parentText" presStyleLbl="node1" presStyleIdx="1" presStyleCnt="4">
        <dgm:presLayoutVars>
          <dgm:chMax val="1"/>
          <dgm:bulletEnabled val="1"/>
        </dgm:presLayoutVars>
      </dgm:prSet>
      <dgm:spPr/>
    </dgm:pt>
    <dgm:pt modelId="{4C82C5E2-F541-4EC2-90BB-00D19555B91C}" type="pres">
      <dgm:prSet presAssocID="{E9BB47A3-0FD2-47E0-82A9-AC4734806C0B}" presName="descendantText" presStyleLbl="alignAccFollowNode1" presStyleIdx="1" presStyleCnt="4">
        <dgm:presLayoutVars>
          <dgm:bulletEnabled val="1"/>
        </dgm:presLayoutVars>
      </dgm:prSet>
      <dgm:spPr/>
    </dgm:pt>
    <dgm:pt modelId="{74B8121E-C9BB-44F0-A73B-BC1D50AE9604}" type="pres">
      <dgm:prSet presAssocID="{28300E35-CB41-406D-A036-152965C37901}" presName="sp" presStyleCnt="0"/>
      <dgm:spPr/>
    </dgm:pt>
    <dgm:pt modelId="{9CBDC22E-1B23-415F-A615-3ABDD85AD659}" type="pres">
      <dgm:prSet presAssocID="{86AA6AEC-AEDA-43D5-B892-4EAAE737E004}" presName="linNode" presStyleCnt="0"/>
      <dgm:spPr/>
    </dgm:pt>
    <dgm:pt modelId="{E4A38F80-69D1-4C11-8BB5-5CF36987C4A5}" type="pres">
      <dgm:prSet presAssocID="{86AA6AEC-AEDA-43D5-B892-4EAAE737E004}" presName="parentText" presStyleLbl="node1" presStyleIdx="2" presStyleCnt="4">
        <dgm:presLayoutVars>
          <dgm:chMax val="1"/>
          <dgm:bulletEnabled val="1"/>
        </dgm:presLayoutVars>
      </dgm:prSet>
      <dgm:spPr/>
    </dgm:pt>
    <dgm:pt modelId="{17849B88-9BD0-42BA-87A4-23AC33D7087B}" type="pres">
      <dgm:prSet presAssocID="{86AA6AEC-AEDA-43D5-B892-4EAAE737E004}" presName="descendantText" presStyleLbl="alignAccFollowNode1" presStyleIdx="2" presStyleCnt="4">
        <dgm:presLayoutVars>
          <dgm:bulletEnabled val="1"/>
        </dgm:presLayoutVars>
      </dgm:prSet>
      <dgm:spPr/>
    </dgm:pt>
    <dgm:pt modelId="{D816A35D-F773-4568-8B29-FB246E293613}" type="pres">
      <dgm:prSet presAssocID="{43C74191-1CBA-4F18-B77E-1DE9A103C7EB}" presName="sp" presStyleCnt="0"/>
      <dgm:spPr/>
    </dgm:pt>
    <dgm:pt modelId="{54416516-6BA9-4506-9D0F-58BA90253F90}" type="pres">
      <dgm:prSet presAssocID="{D677AF84-A6B6-4FDB-901F-648896F3A1AB}" presName="linNode" presStyleCnt="0"/>
      <dgm:spPr/>
    </dgm:pt>
    <dgm:pt modelId="{57736EB3-4B0B-4525-8FE6-482C73614566}" type="pres">
      <dgm:prSet presAssocID="{D677AF84-A6B6-4FDB-901F-648896F3A1AB}" presName="parentText" presStyleLbl="node1" presStyleIdx="3" presStyleCnt="4">
        <dgm:presLayoutVars>
          <dgm:chMax val="1"/>
          <dgm:bulletEnabled val="1"/>
        </dgm:presLayoutVars>
      </dgm:prSet>
      <dgm:spPr/>
    </dgm:pt>
    <dgm:pt modelId="{B60974F4-1A78-4587-9E2C-0B485C60C61D}" type="pres">
      <dgm:prSet presAssocID="{D677AF84-A6B6-4FDB-901F-648896F3A1AB}" presName="descendantText" presStyleLbl="alignAccFollowNode1" presStyleIdx="3" presStyleCnt="4">
        <dgm:presLayoutVars>
          <dgm:bulletEnabled val="1"/>
        </dgm:presLayoutVars>
      </dgm:prSet>
      <dgm:spPr/>
    </dgm:pt>
  </dgm:ptLst>
  <dgm:cxnLst>
    <dgm:cxn modelId="{2AB8AD02-479B-4B76-9DEA-52127CE10051}" type="presOf" srcId="{4D0E9BE9-D546-4E30-9EFC-BB1B1B5B7B0D}" destId="{4C82C5E2-F541-4EC2-90BB-00D19555B91C}" srcOrd="0" destOrd="1" presId="urn:microsoft.com/office/officeart/2005/8/layout/vList5"/>
    <dgm:cxn modelId="{112FA814-F577-4DEC-9FD3-50066B123D81}" srcId="{D677AF84-A6B6-4FDB-901F-648896F3A1AB}" destId="{1F20E107-3D72-4807-96C3-19462A44D4F7}" srcOrd="0" destOrd="0" parTransId="{B7BBCADF-21ED-4A74-AEF6-5C0A9FB8E5D0}" sibTransId="{12947919-7AD1-40B6-B885-0655805CC5E8}"/>
    <dgm:cxn modelId="{B942171D-3068-4924-8BD3-6A25E6FE2EA4}" srcId="{8B998F51-EF8D-4CF2-85C0-DCC624B5E5B2}" destId="{583DF452-526A-4814-A05B-A976CCC52AC0}" srcOrd="0" destOrd="0" parTransId="{6B741143-1393-424F-B6D8-6E85F22D9BB1}" sibTransId="{65E0DDCE-B44B-4C09-BB69-36523AD6545B}"/>
    <dgm:cxn modelId="{42719624-F0B0-4F78-990E-FC41783F52BB}" srcId="{583DF452-526A-4814-A05B-A976CCC52AC0}" destId="{10E3EED0-0FAC-44B8-BBF7-627A1330A270}" srcOrd="1" destOrd="0" parTransId="{CB75ABAD-8D52-4840-818D-DC887CC752E5}" sibTransId="{1819C53A-7349-433F-89E3-48255DFB5E11}"/>
    <dgm:cxn modelId="{CCCE2C2D-6C3D-436B-8B13-8221900FDE7A}" srcId="{583DF452-526A-4814-A05B-A976CCC52AC0}" destId="{7198ACC9-5760-4EB0-9DD5-35C17C7042DA}" srcOrd="0" destOrd="0" parTransId="{E776FCA1-D689-4104-9318-6EB232008A2B}" sibTransId="{F7780826-DBEA-4810-AF96-F863B4BF2C29}"/>
    <dgm:cxn modelId="{FBA5DB35-E40E-4124-A835-DA70D1A3744D}" type="presOf" srcId="{583DF452-526A-4814-A05B-A976CCC52AC0}" destId="{FFF009C7-4EBD-442B-967C-0910B587F20E}" srcOrd="0" destOrd="0" presId="urn:microsoft.com/office/officeart/2005/8/layout/vList5"/>
    <dgm:cxn modelId="{F473845D-680B-4ED0-9487-E44B8FED7158}" type="presOf" srcId="{D677AF84-A6B6-4FDB-901F-648896F3A1AB}" destId="{57736EB3-4B0B-4525-8FE6-482C73614566}" srcOrd="0" destOrd="0" presId="urn:microsoft.com/office/officeart/2005/8/layout/vList5"/>
    <dgm:cxn modelId="{AD386F76-ADBA-4189-AE77-BB45D8490CCF}" type="presOf" srcId="{CD045F2A-83BF-4742-8010-4B144DBE078A}" destId="{17849B88-9BD0-42BA-87A4-23AC33D7087B}" srcOrd="0" destOrd="0" presId="urn:microsoft.com/office/officeart/2005/8/layout/vList5"/>
    <dgm:cxn modelId="{85ABB678-EECE-4E8A-9AE0-577FF3EA882E}" type="presOf" srcId="{5043775A-A1F7-46ED-9E1F-5CFC76217844}" destId="{4C82C5E2-F541-4EC2-90BB-00D19555B91C}" srcOrd="0" destOrd="2" presId="urn:microsoft.com/office/officeart/2005/8/layout/vList5"/>
    <dgm:cxn modelId="{646D6559-0267-4983-9491-9BBCBC38E0AC}" srcId="{E9BB47A3-0FD2-47E0-82A9-AC4734806C0B}" destId="{5043775A-A1F7-46ED-9E1F-5CFC76217844}" srcOrd="2" destOrd="0" parTransId="{8F02438C-C6BF-43B0-AD9C-D2A88C247E84}" sibTransId="{FD28F1A8-CA67-40F2-9492-B947B40F55B7}"/>
    <dgm:cxn modelId="{19B2348C-9094-4FB1-979E-1C3597D83FAE}" srcId="{D677AF84-A6B6-4FDB-901F-648896F3A1AB}" destId="{AAA1A3C3-0AC9-4C4B-BDA2-E3ABA57AF5AE}" srcOrd="1" destOrd="0" parTransId="{68C52F6C-B1A8-4106-AEE0-37510DFC2787}" sibTransId="{2C5CCEB8-332C-4EF2-ACA9-B04E94E41C1C}"/>
    <dgm:cxn modelId="{A674EB9E-FC07-4A5B-84E8-0EB39D555557}" type="presOf" srcId="{AAA1A3C3-0AC9-4C4B-BDA2-E3ABA57AF5AE}" destId="{B60974F4-1A78-4587-9E2C-0B485C60C61D}" srcOrd="0" destOrd="1" presId="urn:microsoft.com/office/officeart/2005/8/layout/vList5"/>
    <dgm:cxn modelId="{6859BCA3-CA68-4B94-83AD-94EBB0711C2A}" srcId="{E9BB47A3-0FD2-47E0-82A9-AC4734806C0B}" destId="{4EB32E23-3270-4970-8E01-3D77D47EC43B}" srcOrd="0" destOrd="0" parTransId="{D5AA008C-10AB-4E94-BED1-6C1EF0B666E5}" sibTransId="{23759A80-15DB-4E25-8F0E-E848D20A0066}"/>
    <dgm:cxn modelId="{9E6641A5-1CDB-4D2B-942B-160DDE4DDE28}" type="presOf" srcId="{1F20E107-3D72-4807-96C3-19462A44D4F7}" destId="{B60974F4-1A78-4587-9E2C-0B485C60C61D}" srcOrd="0" destOrd="0" presId="urn:microsoft.com/office/officeart/2005/8/layout/vList5"/>
    <dgm:cxn modelId="{1C7D29C2-0F80-4CCB-A415-F0227B9B6CB5}" type="presOf" srcId="{7198ACC9-5760-4EB0-9DD5-35C17C7042DA}" destId="{E5A67A0B-D141-4778-BDBF-83E286AF0F17}" srcOrd="0" destOrd="0" presId="urn:microsoft.com/office/officeart/2005/8/layout/vList5"/>
    <dgm:cxn modelId="{535B6DCE-1DB9-408E-A55F-0D11542FA6A6}" type="presOf" srcId="{86AA6AEC-AEDA-43D5-B892-4EAAE737E004}" destId="{E4A38F80-69D1-4C11-8BB5-5CF36987C4A5}" srcOrd="0" destOrd="0" presId="urn:microsoft.com/office/officeart/2005/8/layout/vList5"/>
    <dgm:cxn modelId="{F3EE75CF-E9C7-4256-9B56-6D7661BB4EC2}" srcId="{E9BB47A3-0FD2-47E0-82A9-AC4734806C0B}" destId="{4D0E9BE9-D546-4E30-9EFC-BB1B1B5B7B0D}" srcOrd="1" destOrd="0" parTransId="{1F181FD3-FF92-4B68-BE5B-0CF1A774F467}" sibTransId="{C2AB4380-103E-46D3-834E-47496213AFD6}"/>
    <dgm:cxn modelId="{665FA1CF-CAC1-4151-BC41-A1A0460A6536}" srcId="{86AA6AEC-AEDA-43D5-B892-4EAAE737E004}" destId="{CD045F2A-83BF-4742-8010-4B144DBE078A}" srcOrd="0" destOrd="0" parTransId="{FF879C2E-3E4B-4825-B300-1EFF10DA0CA2}" sibTransId="{1164FFEF-B54A-46C3-8DD5-94393822A702}"/>
    <dgm:cxn modelId="{F536ADDB-933D-41E0-9C4A-D07A75FD6AEE}" type="presOf" srcId="{E9BB47A3-0FD2-47E0-82A9-AC4734806C0B}" destId="{2270C757-C373-41AE-8DA6-629BFA743295}" srcOrd="0" destOrd="0" presId="urn:microsoft.com/office/officeart/2005/8/layout/vList5"/>
    <dgm:cxn modelId="{5212C5E4-AC39-45B9-9643-29B9175ABB46}" type="presOf" srcId="{8B998F51-EF8D-4CF2-85C0-DCC624B5E5B2}" destId="{195C0594-D4D3-4243-BFBE-88AF4756B25B}" srcOrd="0" destOrd="0" presId="urn:microsoft.com/office/officeart/2005/8/layout/vList5"/>
    <dgm:cxn modelId="{D31128E8-C4B2-4229-B1C6-BD6661B58F79}" type="presOf" srcId="{10E3EED0-0FAC-44B8-BBF7-627A1330A270}" destId="{E5A67A0B-D141-4778-BDBF-83E286AF0F17}" srcOrd="0" destOrd="1" presId="urn:microsoft.com/office/officeart/2005/8/layout/vList5"/>
    <dgm:cxn modelId="{6EC1C5ED-910A-4347-A911-776B587E6746}" srcId="{8B998F51-EF8D-4CF2-85C0-DCC624B5E5B2}" destId="{86AA6AEC-AEDA-43D5-B892-4EAAE737E004}" srcOrd="2" destOrd="0" parTransId="{C9151428-8248-4B78-97AC-DACCF8485CA8}" sibTransId="{43C74191-1CBA-4F18-B77E-1DE9A103C7EB}"/>
    <dgm:cxn modelId="{DE1D97EF-7097-4862-92E6-5F009CA1A484}" srcId="{8B998F51-EF8D-4CF2-85C0-DCC624B5E5B2}" destId="{E9BB47A3-0FD2-47E0-82A9-AC4734806C0B}" srcOrd="1" destOrd="0" parTransId="{7D471AA6-6A79-47E0-A8E5-E0B5F45D0900}" sibTransId="{28300E35-CB41-406D-A036-152965C37901}"/>
    <dgm:cxn modelId="{692025F9-FFE1-40BD-A454-EE74473B92E4}" type="presOf" srcId="{4EB32E23-3270-4970-8E01-3D77D47EC43B}" destId="{4C82C5E2-F541-4EC2-90BB-00D19555B91C}" srcOrd="0" destOrd="0" presId="urn:microsoft.com/office/officeart/2005/8/layout/vList5"/>
    <dgm:cxn modelId="{5206D9FC-ADD3-4F6F-9CE2-288364875384}" srcId="{8B998F51-EF8D-4CF2-85C0-DCC624B5E5B2}" destId="{D677AF84-A6B6-4FDB-901F-648896F3A1AB}" srcOrd="3" destOrd="0" parTransId="{31EB30F0-9520-4BBB-B3B7-CF718667635A}" sibTransId="{F08543AF-9A05-407E-81CA-04F8E65DD0E1}"/>
    <dgm:cxn modelId="{A87EF11B-93BB-4478-9298-1E0F63FF0F4B}" type="presParOf" srcId="{195C0594-D4D3-4243-BFBE-88AF4756B25B}" destId="{03A8BEB5-B68D-4667-9EAA-4043F1D2EF2F}" srcOrd="0" destOrd="0" presId="urn:microsoft.com/office/officeart/2005/8/layout/vList5"/>
    <dgm:cxn modelId="{FBF5AA85-00F6-4EF6-AFF1-BEBD3B47A413}" type="presParOf" srcId="{03A8BEB5-B68D-4667-9EAA-4043F1D2EF2F}" destId="{FFF009C7-4EBD-442B-967C-0910B587F20E}" srcOrd="0" destOrd="0" presId="urn:microsoft.com/office/officeart/2005/8/layout/vList5"/>
    <dgm:cxn modelId="{E6928705-0D29-4937-A935-09F7A8A27A34}" type="presParOf" srcId="{03A8BEB5-B68D-4667-9EAA-4043F1D2EF2F}" destId="{E5A67A0B-D141-4778-BDBF-83E286AF0F17}" srcOrd="1" destOrd="0" presId="urn:microsoft.com/office/officeart/2005/8/layout/vList5"/>
    <dgm:cxn modelId="{360411AF-2DD0-4A3C-AC64-121F029810D5}" type="presParOf" srcId="{195C0594-D4D3-4243-BFBE-88AF4756B25B}" destId="{02462479-BFA5-4DB3-872B-DBF00E441B5B}" srcOrd="1" destOrd="0" presId="urn:microsoft.com/office/officeart/2005/8/layout/vList5"/>
    <dgm:cxn modelId="{3A4E15FF-CB3E-4ACC-96BF-4EE1E52FC4A2}" type="presParOf" srcId="{195C0594-D4D3-4243-BFBE-88AF4756B25B}" destId="{B6E467CE-DF71-40F7-B04D-C6DCEB717F76}" srcOrd="2" destOrd="0" presId="urn:microsoft.com/office/officeart/2005/8/layout/vList5"/>
    <dgm:cxn modelId="{C0D81053-4004-4FE3-A306-7DE722BB83E0}" type="presParOf" srcId="{B6E467CE-DF71-40F7-B04D-C6DCEB717F76}" destId="{2270C757-C373-41AE-8DA6-629BFA743295}" srcOrd="0" destOrd="0" presId="urn:microsoft.com/office/officeart/2005/8/layout/vList5"/>
    <dgm:cxn modelId="{D66596CE-4E88-49FC-839B-A5798FE3D2A1}" type="presParOf" srcId="{B6E467CE-DF71-40F7-B04D-C6DCEB717F76}" destId="{4C82C5E2-F541-4EC2-90BB-00D19555B91C}" srcOrd="1" destOrd="0" presId="urn:microsoft.com/office/officeart/2005/8/layout/vList5"/>
    <dgm:cxn modelId="{9CDC73ED-4265-44B6-B98D-9C780DFB2E2C}" type="presParOf" srcId="{195C0594-D4D3-4243-BFBE-88AF4756B25B}" destId="{74B8121E-C9BB-44F0-A73B-BC1D50AE9604}" srcOrd="3" destOrd="0" presId="urn:microsoft.com/office/officeart/2005/8/layout/vList5"/>
    <dgm:cxn modelId="{E6CCB4CE-24E2-44F5-B122-A3EAEDE294D1}" type="presParOf" srcId="{195C0594-D4D3-4243-BFBE-88AF4756B25B}" destId="{9CBDC22E-1B23-415F-A615-3ABDD85AD659}" srcOrd="4" destOrd="0" presId="urn:microsoft.com/office/officeart/2005/8/layout/vList5"/>
    <dgm:cxn modelId="{60C26C8B-D0F0-47BA-B410-867B3C6BA854}" type="presParOf" srcId="{9CBDC22E-1B23-415F-A615-3ABDD85AD659}" destId="{E4A38F80-69D1-4C11-8BB5-5CF36987C4A5}" srcOrd="0" destOrd="0" presId="urn:microsoft.com/office/officeart/2005/8/layout/vList5"/>
    <dgm:cxn modelId="{62C28F1D-3C1E-46E7-A57F-87070B349E75}" type="presParOf" srcId="{9CBDC22E-1B23-415F-A615-3ABDD85AD659}" destId="{17849B88-9BD0-42BA-87A4-23AC33D7087B}" srcOrd="1" destOrd="0" presId="urn:microsoft.com/office/officeart/2005/8/layout/vList5"/>
    <dgm:cxn modelId="{4E0EED72-35E9-49EF-BD44-4244BF89096E}" type="presParOf" srcId="{195C0594-D4D3-4243-BFBE-88AF4756B25B}" destId="{D816A35D-F773-4568-8B29-FB246E293613}" srcOrd="5" destOrd="0" presId="urn:microsoft.com/office/officeart/2005/8/layout/vList5"/>
    <dgm:cxn modelId="{22B01CE4-0200-4709-A5D7-D5E72C9B3F25}" type="presParOf" srcId="{195C0594-D4D3-4243-BFBE-88AF4756B25B}" destId="{54416516-6BA9-4506-9D0F-58BA90253F90}" srcOrd="6" destOrd="0" presId="urn:microsoft.com/office/officeart/2005/8/layout/vList5"/>
    <dgm:cxn modelId="{25631B82-6D9E-4863-9944-702850EA5974}" type="presParOf" srcId="{54416516-6BA9-4506-9D0F-58BA90253F90}" destId="{57736EB3-4B0B-4525-8FE6-482C73614566}" srcOrd="0" destOrd="0" presId="urn:microsoft.com/office/officeart/2005/8/layout/vList5"/>
    <dgm:cxn modelId="{AD27BEC3-DE75-469E-9D8D-F7D90BD5F6DC}" type="presParOf" srcId="{54416516-6BA9-4506-9D0F-58BA90253F90}" destId="{B60974F4-1A78-4587-9E2C-0B485C60C61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F3D84B-EE5D-4EF4-A5AB-4D279A71C27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vi-VN"/>
        </a:p>
      </dgm:t>
    </dgm:pt>
    <dgm:pt modelId="{3D2950A9-78F8-49A7-A77E-F4833D25B4AC}">
      <dgm:prSet phldrT="[Text]"/>
      <dgm:spPr/>
      <dgm:t>
        <a:bodyPr/>
        <a:lstStyle/>
        <a:p>
          <a:r>
            <a:rPr lang="vi-VN"/>
            <a:t>Độ III: viêm túi mật cấp nặng</a:t>
          </a:r>
        </a:p>
      </dgm:t>
    </dgm:pt>
    <dgm:pt modelId="{30CE1ADE-C976-4CC1-8618-7F437EDBEC3D}" type="parTrans" cxnId="{A73B3ED0-9B9A-48EF-9BD5-C9C35CF7E3CD}">
      <dgm:prSet/>
      <dgm:spPr/>
      <dgm:t>
        <a:bodyPr/>
        <a:lstStyle/>
        <a:p>
          <a:endParaRPr lang="vi-VN"/>
        </a:p>
      </dgm:t>
    </dgm:pt>
    <dgm:pt modelId="{F9D479ED-FB55-4C83-A3A0-ACAB45F5247D}" type="sibTrans" cxnId="{A73B3ED0-9B9A-48EF-9BD5-C9C35CF7E3CD}">
      <dgm:prSet/>
      <dgm:spPr/>
      <dgm:t>
        <a:bodyPr/>
        <a:lstStyle/>
        <a:p>
          <a:endParaRPr lang="vi-VN"/>
        </a:p>
      </dgm:t>
    </dgm:pt>
    <dgm:pt modelId="{E961ED30-E60B-41C4-99D6-7F98891E5202}">
      <dgm:prSet phldrT="[Text]"/>
      <dgm:spPr/>
      <dgm:t>
        <a:bodyPr/>
        <a:lstStyle/>
        <a:p>
          <a:r>
            <a:rPr lang="vi-VN"/>
            <a:t>Rối loạn chức năng tim mạch (HA tụt cần điều trị với dopamine &gt; 5ug/kg/phút, hoặc dobutamine với liều bất kỳ)</a:t>
          </a:r>
        </a:p>
      </dgm:t>
    </dgm:pt>
    <dgm:pt modelId="{ABB39C2A-67CD-4F23-BFE3-59727FF6586B}" type="parTrans" cxnId="{8298A0E5-0A07-4746-8D85-3B5657C59484}">
      <dgm:prSet/>
      <dgm:spPr/>
      <dgm:t>
        <a:bodyPr/>
        <a:lstStyle/>
        <a:p>
          <a:endParaRPr lang="vi-VN"/>
        </a:p>
      </dgm:t>
    </dgm:pt>
    <dgm:pt modelId="{38244E43-FB58-43D3-BAAD-EB1E7A642524}" type="sibTrans" cxnId="{8298A0E5-0A07-4746-8D85-3B5657C59484}">
      <dgm:prSet/>
      <dgm:spPr/>
      <dgm:t>
        <a:bodyPr/>
        <a:lstStyle/>
        <a:p>
          <a:endParaRPr lang="vi-VN"/>
        </a:p>
      </dgm:t>
    </dgm:pt>
    <dgm:pt modelId="{B4574CDB-FC5B-4B30-BC4E-743C11EABD4D}">
      <dgm:prSet phldrT="[Text]"/>
      <dgm:spPr/>
      <dgm:t>
        <a:bodyPr/>
        <a:lstStyle/>
        <a:p>
          <a:r>
            <a:rPr lang="vi-VN"/>
            <a:t>Rối loạn chức năng thần kinh</a:t>
          </a:r>
        </a:p>
      </dgm:t>
    </dgm:pt>
    <dgm:pt modelId="{49B4882A-3A01-4B1C-A683-C0AEB303272E}" type="parTrans" cxnId="{94BAD0F2-733E-4F71-B47D-9D05FB16525C}">
      <dgm:prSet/>
      <dgm:spPr/>
      <dgm:t>
        <a:bodyPr/>
        <a:lstStyle/>
        <a:p>
          <a:endParaRPr lang="vi-VN"/>
        </a:p>
      </dgm:t>
    </dgm:pt>
    <dgm:pt modelId="{401777DD-604B-4D92-924A-6F68F1E7F51D}" type="sibTrans" cxnId="{94BAD0F2-733E-4F71-B47D-9D05FB16525C}">
      <dgm:prSet/>
      <dgm:spPr/>
      <dgm:t>
        <a:bodyPr/>
        <a:lstStyle/>
        <a:p>
          <a:endParaRPr lang="vi-VN"/>
        </a:p>
      </dgm:t>
    </dgm:pt>
    <dgm:pt modelId="{45A94373-0612-4A12-9BEE-B9F504364907}">
      <dgm:prSet phldrT="[Text]"/>
      <dgm:spPr/>
      <dgm:t>
        <a:bodyPr/>
        <a:lstStyle/>
        <a:p>
          <a:r>
            <a:rPr lang="vi-VN"/>
            <a:t>Độ II: viêm túi mật cấp trung bình</a:t>
          </a:r>
        </a:p>
      </dgm:t>
    </dgm:pt>
    <dgm:pt modelId="{248E3F4D-F548-48BC-9DA9-9471048A4F9A}" type="parTrans" cxnId="{8C1F97C9-8E9C-4FF3-B121-2D75B80A3619}">
      <dgm:prSet/>
      <dgm:spPr/>
      <dgm:t>
        <a:bodyPr/>
        <a:lstStyle/>
        <a:p>
          <a:endParaRPr lang="vi-VN"/>
        </a:p>
      </dgm:t>
    </dgm:pt>
    <dgm:pt modelId="{17295D31-3307-4710-A376-C5E3098F4584}" type="sibTrans" cxnId="{8C1F97C9-8E9C-4FF3-B121-2D75B80A3619}">
      <dgm:prSet/>
      <dgm:spPr/>
      <dgm:t>
        <a:bodyPr/>
        <a:lstStyle/>
        <a:p>
          <a:endParaRPr lang="vi-VN"/>
        </a:p>
      </dgm:t>
    </dgm:pt>
    <dgm:pt modelId="{AED2F7F0-7320-4488-8DD9-718AFCACD3F2}">
      <dgm:prSet phldrT="[Text]"/>
      <dgm:spPr/>
      <dgm:t>
        <a:bodyPr/>
        <a:lstStyle/>
        <a:p>
          <a:r>
            <a:rPr lang="vi-VN"/>
            <a:t>WBC &gt; 18.000G/L</a:t>
          </a:r>
        </a:p>
      </dgm:t>
    </dgm:pt>
    <dgm:pt modelId="{E065044B-080A-4245-B0E2-075D8D8E5ED4}" type="parTrans" cxnId="{7253A343-819B-4624-BEFA-1A29B0FEE7B9}">
      <dgm:prSet/>
      <dgm:spPr/>
      <dgm:t>
        <a:bodyPr/>
        <a:lstStyle/>
        <a:p>
          <a:endParaRPr lang="vi-VN"/>
        </a:p>
      </dgm:t>
    </dgm:pt>
    <dgm:pt modelId="{6CCA6D35-25A1-4A95-8744-096535AE8A80}" type="sibTrans" cxnId="{7253A343-819B-4624-BEFA-1A29B0FEE7B9}">
      <dgm:prSet/>
      <dgm:spPr/>
      <dgm:t>
        <a:bodyPr/>
        <a:lstStyle/>
        <a:p>
          <a:endParaRPr lang="vi-VN"/>
        </a:p>
      </dgm:t>
    </dgm:pt>
    <dgm:pt modelId="{272096C6-7C98-414E-8AC0-D0A472571EEE}">
      <dgm:prSet phldrT="[Text]"/>
      <dgm:spPr/>
      <dgm:t>
        <a:bodyPr/>
        <a:lstStyle/>
        <a:p>
          <a:r>
            <a:rPr lang="vi-VN"/>
            <a:t>Ấn đề kháng hạ sườn phải</a:t>
          </a:r>
        </a:p>
      </dgm:t>
    </dgm:pt>
    <dgm:pt modelId="{B813C526-5FE6-46CB-B591-78B8FE2BCD7D}" type="parTrans" cxnId="{7ED6B4FB-891F-411C-B3F4-A07CE0CBFF21}">
      <dgm:prSet/>
      <dgm:spPr/>
      <dgm:t>
        <a:bodyPr/>
        <a:lstStyle/>
        <a:p>
          <a:endParaRPr lang="vi-VN"/>
        </a:p>
      </dgm:t>
    </dgm:pt>
    <dgm:pt modelId="{2AD67A52-04F7-48EC-8F84-716F9DB59756}" type="sibTrans" cxnId="{7ED6B4FB-891F-411C-B3F4-A07CE0CBFF21}">
      <dgm:prSet/>
      <dgm:spPr/>
      <dgm:t>
        <a:bodyPr/>
        <a:lstStyle/>
        <a:p>
          <a:endParaRPr lang="vi-VN"/>
        </a:p>
      </dgm:t>
    </dgm:pt>
    <dgm:pt modelId="{849F6CE6-6976-4265-AB5C-2D80F1730D7B}">
      <dgm:prSet phldrT="[Text]"/>
      <dgm:spPr/>
      <dgm:t>
        <a:bodyPr/>
        <a:lstStyle/>
        <a:p>
          <a:r>
            <a:rPr lang="vi-VN"/>
            <a:t>Độ I: viêm túi mật cấp nhẹ</a:t>
          </a:r>
        </a:p>
      </dgm:t>
    </dgm:pt>
    <dgm:pt modelId="{DEBFD16D-8FC3-4C69-A67B-5B3B9FFEA1A7}" type="parTrans" cxnId="{5212904F-0D1E-44C0-ABEC-899A60C01131}">
      <dgm:prSet/>
      <dgm:spPr/>
      <dgm:t>
        <a:bodyPr/>
        <a:lstStyle/>
        <a:p>
          <a:endParaRPr lang="vi-VN"/>
        </a:p>
      </dgm:t>
    </dgm:pt>
    <dgm:pt modelId="{1093719A-DDBB-446E-8055-5ABD5F353B6A}" type="sibTrans" cxnId="{5212904F-0D1E-44C0-ABEC-899A60C01131}">
      <dgm:prSet/>
      <dgm:spPr/>
      <dgm:t>
        <a:bodyPr/>
        <a:lstStyle/>
        <a:p>
          <a:endParaRPr lang="vi-VN"/>
        </a:p>
      </dgm:t>
    </dgm:pt>
    <dgm:pt modelId="{8EAA8E7B-BF0D-461B-8314-3BC9421D5AA0}">
      <dgm:prSet phldrT="[Text]"/>
      <dgm:spPr/>
      <dgm:t>
        <a:bodyPr/>
        <a:lstStyle/>
        <a:p>
          <a:r>
            <a:rPr lang="vi-VN"/>
            <a:t>Không có các tiêu chuẩn của độ II và độ III</a:t>
          </a:r>
        </a:p>
      </dgm:t>
    </dgm:pt>
    <dgm:pt modelId="{BB85B0B8-C280-4586-B584-1F9E75924D73}" type="parTrans" cxnId="{62084A21-8C1A-487D-A561-BF2854EF459F}">
      <dgm:prSet/>
      <dgm:spPr/>
      <dgm:t>
        <a:bodyPr/>
        <a:lstStyle/>
        <a:p>
          <a:endParaRPr lang="vi-VN"/>
        </a:p>
      </dgm:t>
    </dgm:pt>
    <dgm:pt modelId="{AFEA9846-0565-492A-B732-ACFCC6B5E341}" type="sibTrans" cxnId="{62084A21-8C1A-487D-A561-BF2854EF459F}">
      <dgm:prSet/>
      <dgm:spPr/>
      <dgm:t>
        <a:bodyPr/>
        <a:lstStyle/>
        <a:p>
          <a:endParaRPr lang="vi-VN"/>
        </a:p>
      </dgm:t>
    </dgm:pt>
    <dgm:pt modelId="{87523F4D-BCAC-45EB-9B5F-5B54173026F7}">
      <dgm:prSet phldrT="[Text]"/>
      <dgm:spPr/>
      <dgm:t>
        <a:bodyPr/>
        <a:lstStyle/>
        <a:p>
          <a:r>
            <a:rPr lang="vi-VN"/>
            <a:t>Triệu chứng kéo dài &gt; 72 giờ</a:t>
          </a:r>
        </a:p>
      </dgm:t>
    </dgm:pt>
    <dgm:pt modelId="{0E21EE48-039E-40F7-90D2-9E0CA6C24BD1}" type="parTrans" cxnId="{ED94B73B-AA72-4F79-B6E9-4B0D9C9CFEAB}">
      <dgm:prSet/>
      <dgm:spPr/>
      <dgm:t>
        <a:bodyPr/>
        <a:lstStyle/>
        <a:p>
          <a:endParaRPr lang="vi-VN"/>
        </a:p>
      </dgm:t>
    </dgm:pt>
    <dgm:pt modelId="{96C30687-63A0-4DF3-9BC8-53C2DE5B5E0E}" type="sibTrans" cxnId="{ED94B73B-AA72-4F79-B6E9-4B0D9C9CFEAB}">
      <dgm:prSet/>
      <dgm:spPr/>
      <dgm:t>
        <a:bodyPr/>
        <a:lstStyle/>
        <a:p>
          <a:endParaRPr lang="vi-VN"/>
        </a:p>
      </dgm:t>
    </dgm:pt>
    <dgm:pt modelId="{53E06661-4133-49B3-BBC4-1A0EE4DF16A6}">
      <dgm:prSet phldrT="[Text]"/>
      <dgm:spPr/>
      <dgm:t>
        <a:bodyPr/>
        <a:lstStyle/>
        <a:p>
          <a:r>
            <a:rPr lang="vi-VN"/>
            <a:t>Kết hợp với các triệu chứng tại chỗ ( viêm phúc mạc mật, áp xe quanh túi mật, áp xe gan, viêm túi mật hoại tử</a:t>
          </a:r>
        </a:p>
      </dgm:t>
    </dgm:pt>
    <dgm:pt modelId="{237AFE47-0920-4A54-9385-2D789A8A87BE}" type="parTrans" cxnId="{B220E529-52E3-4610-92FB-6EEB953C9ABA}">
      <dgm:prSet/>
      <dgm:spPr/>
      <dgm:t>
        <a:bodyPr/>
        <a:lstStyle/>
        <a:p>
          <a:endParaRPr lang="vi-VN"/>
        </a:p>
      </dgm:t>
    </dgm:pt>
    <dgm:pt modelId="{1D44FCAD-B852-4A61-95F5-76496ACF3EF5}" type="sibTrans" cxnId="{B220E529-52E3-4610-92FB-6EEB953C9ABA}">
      <dgm:prSet/>
      <dgm:spPr/>
      <dgm:t>
        <a:bodyPr/>
        <a:lstStyle/>
        <a:p>
          <a:endParaRPr lang="vi-VN"/>
        </a:p>
      </dgm:t>
    </dgm:pt>
    <dgm:pt modelId="{6B37DD95-5F11-494D-AA06-6BFAF235C8B6}">
      <dgm:prSet phldrT="[Text]"/>
      <dgm:spPr/>
      <dgm:t>
        <a:bodyPr/>
        <a:lstStyle/>
        <a:p>
          <a:r>
            <a:rPr lang="vi-VN"/>
            <a:t>Rối loạn chức năng hô hấp (PaO2/FiO2 ≤ 300)</a:t>
          </a:r>
        </a:p>
      </dgm:t>
    </dgm:pt>
    <dgm:pt modelId="{96F8B208-B206-4C49-AF68-C0A1F09C97ED}" type="parTrans" cxnId="{3AC45E0E-FE89-449D-B879-78380FA5C815}">
      <dgm:prSet/>
      <dgm:spPr/>
      <dgm:t>
        <a:bodyPr/>
        <a:lstStyle/>
        <a:p>
          <a:endParaRPr lang="vi-VN"/>
        </a:p>
      </dgm:t>
    </dgm:pt>
    <dgm:pt modelId="{D8ABB01B-5A51-4C44-A430-E18D2FDC7887}" type="sibTrans" cxnId="{3AC45E0E-FE89-449D-B879-78380FA5C815}">
      <dgm:prSet/>
      <dgm:spPr/>
      <dgm:t>
        <a:bodyPr/>
        <a:lstStyle/>
        <a:p>
          <a:endParaRPr lang="vi-VN"/>
        </a:p>
      </dgm:t>
    </dgm:pt>
    <dgm:pt modelId="{EAFCD3F8-AE13-4D2F-9DC6-BF59D763E662}">
      <dgm:prSet phldrT="[Text]"/>
      <dgm:spPr/>
      <dgm:t>
        <a:bodyPr/>
        <a:lstStyle/>
        <a:p>
          <a:r>
            <a:rPr lang="vi-VN"/>
            <a:t>Rối loạn chức năng thận (thiểu niệu, creatinine &gt; 2mg%)</a:t>
          </a:r>
        </a:p>
      </dgm:t>
    </dgm:pt>
    <dgm:pt modelId="{3B00A26E-E180-43AB-8673-037F0EC1CD6B}" type="parTrans" cxnId="{B53905D8-5594-42C7-AFEA-5F725FE8E1F2}">
      <dgm:prSet/>
      <dgm:spPr/>
      <dgm:t>
        <a:bodyPr/>
        <a:lstStyle/>
        <a:p>
          <a:endParaRPr lang="vi-VN"/>
        </a:p>
      </dgm:t>
    </dgm:pt>
    <dgm:pt modelId="{CC670438-5470-4D5C-8141-790F8D7A2F72}" type="sibTrans" cxnId="{B53905D8-5594-42C7-AFEA-5F725FE8E1F2}">
      <dgm:prSet/>
      <dgm:spPr/>
      <dgm:t>
        <a:bodyPr/>
        <a:lstStyle/>
        <a:p>
          <a:endParaRPr lang="vi-VN"/>
        </a:p>
      </dgm:t>
    </dgm:pt>
    <dgm:pt modelId="{BE5C15BC-20C4-4D31-A1CF-3EB098B6DAA8}">
      <dgm:prSet phldrT="[Text]"/>
      <dgm:spPr/>
      <dgm:t>
        <a:bodyPr/>
        <a:lstStyle/>
        <a:p>
          <a:r>
            <a:rPr lang="vi-VN"/>
            <a:t>Rối loạn chức năng gan (INR≥ 1,5)</a:t>
          </a:r>
        </a:p>
      </dgm:t>
    </dgm:pt>
    <dgm:pt modelId="{60C72B06-E1BF-4F49-AB0E-781651C16795}" type="parTrans" cxnId="{6C7FB5DF-501B-40AB-81DE-123B846ED1BA}">
      <dgm:prSet/>
      <dgm:spPr/>
      <dgm:t>
        <a:bodyPr/>
        <a:lstStyle/>
        <a:p>
          <a:endParaRPr lang="vi-VN"/>
        </a:p>
      </dgm:t>
    </dgm:pt>
    <dgm:pt modelId="{D9C01F71-B43C-4934-A273-6BD518FF5952}" type="sibTrans" cxnId="{6C7FB5DF-501B-40AB-81DE-123B846ED1BA}">
      <dgm:prSet/>
      <dgm:spPr/>
      <dgm:t>
        <a:bodyPr/>
        <a:lstStyle/>
        <a:p>
          <a:endParaRPr lang="vi-VN"/>
        </a:p>
      </dgm:t>
    </dgm:pt>
    <dgm:pt modelId="{378503DE-A27F-47D0-8977-1F03803AE04B}">
      <dgm:prSet phldrT="[Text]"/>
      <dgm:spPr/>
      <dgm:t>
        <a:bodyPr/>
        <a:lstStyle/>
        <a:p>
          <a:r>
            <a:rPr lang="vi-VN"/>
            <a:t>Rối loạn chức năng huyết học ( tiểu cầu ≤ 100.000/mm3)​</a:t>
          </a:r>
        </a:p>
      </dgm:t>
    </dgm:pt>
    <dgm:pt modelId="{83E49886-3494-4B76-AC5F-A8E54A1ADA48}" type="parTrans" cxnId="{AD55F6B3-E4B1-4870-8AEB-83A17CEF2DAC}">
      <dgm:prSet/>
      <dgm:spPr/>
      <dgm:t>
        <a:bodyPr/>
        <a:lstStyle/>
        <a:p>
          <a:endParaRPr lang="vi-VN"/>
        </a:p>
      </dgm:t>
    </dgm:pt>
    <dgm:pt modelId="{CBB0D8E4-9282-4425-A9DC-547F19B2C9A8}" type="sibTrans" cxnId="{AD55F6B3-E4B1-4870-8AEB-83A17CEF2DAC}">
      <dgm:prSet/>
      <dgm:spPr/>
      <dgm:t>
        <a:bodyPr/>
        <a:lstStyle/>
        <a:p>
          <a:endParaRPr lang="vi-VN"/>
        </a:p>
      </dgm:t>
    </dgm:pt>
    <dgm:pt modelId="{E3849890-82C4-4C4D-9B82-4DA2C3771423}" type="pres">
      <dgm:prSet presAssocID="{32F3D84B-EE5D-4EF4-A5AB-4D279A71C27B}" presName="linear" presStyleCnt="0">
        <dgm:presLayoutVars>
          <dgm:dir/>
          <dgm:animLvl val="lvl"/>
          <dgm:resizeHandles val="exact"/>
        </dgm:presLayoutVars>
      </dgm:prSet>
      <dgm:spPr/>
    </dgm:pt>
    <dgm:pt modelId="{B7794062-73E6-4C72-92B4-777C82D4A514}" type="pres">
      <dgm:prSet presAssocID="{3D2950A9-78F8-49A7-A77E-F4833D25B4AC}" presName="parentLin" presStyleCnt="0"/>
      <dgm:spPr/>
    </dgm:pt>
    <dgm:pt modelId="{E1A69985-8F43-40C9-9E51-7CD65E885460}" type="pres">
      <dgm:prSet presAssocID="{3D2950A9-78F8-49A7-A77E-F4833D25B4AC}" presName="parentLeftMargin" presStyleLbl="node1" presStyleIdx="0" presStyleCnt="3"/>
      <dgm:spPr/>
    </dgm:pt>
    <dgm:pt modelId="{2B6071DC-DE86-45A7-A8CF-C2D0EF6F8A8B}" type="pres">
      <dgm:prSet presAssocID="{3D2950A9-78F8-49A7-A77E-F4833D25B4AC}" presName="parentText" presStyleLbl="node1" presStyleIdx="0" presStyleCnt="3">
        <dgm:presLayoutVars>
          <dgm:chMax val="0"/>
          <dgm:bulletEnabled val="1"/>
        </dgm:presLayoutVars>
      </dgm:prSet>
      <dgm:spPr/>
    </dgm:pt>
    <dgm:pt modelId="{A219BB6D-E162-405A-835E-48D9875C2EE5}" type="pres">
      <dgm:prSet presAssocID="{3D2950A9-78F8-49A7-A77E-F4833D25B4AC}" presName="negativeSpace" presStyleCnt="0"/>
      <dgm:spPr/>
    </dgm:pt>
    <dgm:pt modelId="{AEC5A7EC-ABCA-4043-AF51-985C8CB14479}" type="pres">
      <dgm:prSet presAssocID="{3D2950A9-78F8-49A7-A77E-F4833D25B4AC}" presName="childText" presStyleLbl="conFgAcc1" presStyleIdx="0" presStyleCnt="3">
        <dgm:presLayoutVars>
          <dgm:bulletEnabled val="1"/>
        </dgm:presLayoutVars>
      </dgm:prSet>
      <dgm:spPr/>
    </dgm:pt>
    <dgm:pt modelId="{A7B9EC6D-CABB-45D3-8913-575822C2833C}" type="pres">
      <dgm:prSet presAssocID="{F9D479ED-FB55-4C83-A3A0-ACAB45F5247D}" presName="spaceBetweenRectangles" presStyleCnt="0"/>
      <dgm:spPr/>
    </dgm:pt>
    <dgm:pt modelId="{E42626B5-AECA-401D-9E7A-59AF151A87C1}" type="pres">
      <dgm:prSet presAssocID="{45A94373-0612-4A12-9BEE-B9F504364907}" presName="parentLin" presStyleCnt="0"/>
      <dgm:spPr/>
    </dgm:pt>
    <dgm:pt modelId="{98E72C30-EEB6-4146-B07B-F4B6AA9029D5}" type="pres">
      <dgm:prSet presAssocID="{45A94373-0612-4A12-9BEE-B9F504364907}" presName="parentLeftMargin" presStyleLbl="node1" presStyleIdx="0" presStyleCnt="3"/>
      <dgm:spPr/>
    </dgm:pt>
    <dgm:pt modelId="{F8ED5655-31A6-438C-8DC2-54256611AD7E}" type="pres">
      <dgm:prSet presAssocID="{45A94373-0612-4A12-9BEE-B9F504364907}" presName="parentText" presStyleLbl="node1" presStyleIdx="1" presStyleCnt="3">
        <dgm:presLayoutVars>
          <dgm:chMax val="0"/>
          <dgm:bulletEnabled val="1"/>
        </dgm:presLayoutVars>
      </dgm:prSet>
      <dgm:spPr/>
    </dgm:pt>
    <dgm:pt modelId="{2DD4CABA-32B6-4F62-A809-EBE7A4BEEF71}" type="pres">
      <dgm:prSet presAssocID="{45A94373-0612-4A12-9BEE-B9F504364907}" presName="negativeSpace" presStyleCnt="0"/>
      <dgm:spPr/>
    </dgm:pt>
    <dgm:pt modelId="{F54A79CF-C092-451B-9378-9BFF09BAF0EE}" type="pres">
      <dgm:prSet presAssocID="{45A94373-0612-4A12-9BEE-B9F504364907}" presName="childText" presStyleLbl="conFgAcc1" presStyleIdx="1" presStyleCnt="3">
        <dgm:presLayoutVars>
          <dgm:bulletEnabled val="1"/>
        </dgm:presLayoutVars>
      </dgm:prSet>
      <dgm:spPr/>
    </dgm:pt>
    <dgm:pt modelId="{96750115-2E33-47FF-A019-C11BE978A953}" type="pres">
      <dgm:prSet presAssocID="{17295D31-3307-4710-A376-C5E3098F4584}" presName="spaceBetweenRectangles" presStyleCnt="0"/>
      <dgm:spPr/>
    </dgm:pt>
    <dgm:pt modelId="{09EE225C-B5A4-43A1-B06C-3F81561B1E6D}" type="pres">
      <dgm:prSet presAssocID="{849F6CE6-6976-4265-AB5C-2D80F1730D7B}" presName="parentLin" presStyleCnt="0"/>
      <dgm:spPr/>
    </dgm:pt>
    <dgm:pt modelId="{7616F4B1-93EE-4143-A99C-8EABBEB79C58}" type="pres">
      <dgm:prSet presAssocID="{849F6CE6-6976-4265-AB5C-2D80F1730D7B}" presName="parentLeftMargin" presStyleLbl="node1" presStyleIdx="1" presStyleCnt="3"/>
      <dgm:spPr/>
    </dgm:pt>
    <dgm:pt modelId="{150883C7-D387-4307-8F40-317FDAED0ED2}" type="pres">
      <dgm:prSet presAssocID="{849F6CE6-6976-4265-AB5C-2D80F1730D7B}" presName="parentText" presStyleLbl="node1" presStyleIdx="2" presStyleCnt="3">
        <dgm:presLayoutVars>
          <dgm:chMax val="0"/>
          <dgm:bulletEnabled val="1"/>
        </dgm:presLayoutVars>
      </dgm:prSet>
      <dgm:spPr/>
    </dgm:pt>
    <dgm:pt modelId="{423DCD71-E4BE-4C05-B1A2-BE07113FD31C}" type="pres">
      <dgm:prSet presAssocID="{849F6CE6-6976-4265-AB5C-2D80F1730D7B}" presName="negativeSpace" presStyleCnt="0"/>
      <dgm:spPr/>
    </dgm:pt>
    <dgm:pt modelId="{E3F90407-8A30-4F2D-8537-D66ABEC68758}" type="pres">
      <dgm:prSet presAssocID="{849F6CE6-6976-4265-AB5C-2D80F1730D7B}" presName="childText" presStyleLbl="conFgAcc1" presStyleIdx="2" presStyleCnt="3">
        <dgm:presLayoutVars>
          <dgm:bulletEnabled val="1"/>
        </dgm:presLayoutVars>
      </dgm:prSet>
      <dgm:spPr/>
    </dgm:pt>
  </dgm:ptLst>
  <dgm:cxnLst>
    <dgm:cxn modelId="{3AC45E0E-FE89-449D-B879-78380FA5C815}" srcId="{3D2950A9-78F8-49A7-A77E-F4833D25B4AC}" destId="{6B37DD95-5F11-494D-AA06-6BFAF235C8B6}" srcOrd="2" destOrd="0" parTransId="{96F8B208-B206-4C49-AF68-C0A1F09C97ED}" sibTransId="{D8ABB01B-5A51-4C44-A430-E18D2FDC7887}"/>
    <dgm:cxn modelId="{6441D61E-B418-4D40-AC9C-7BB483F89E0E}" type="presOf" srcId="{BE5C15BC-20C4-4D31-A1CF-3EB098B6DAA8}" destId="{AEC5A7EC-ABCA-4043-AF51-985C8CB14479}" srcOrd="0" destOrd="4" presId="urn:microsoft.com/office/officeart/2005/8/layout/list1"/>
    <dgm:cxn modelId="{62084A21-8C1A-487D-A561-BF2854EF459F}" srcId="{849F6CE6-6976-4265-AB5C-2D80F1730D7B}" destId="{8EAA8E7B-BF0D-461B-8314-3BC9421D5AA0}" srcOrd="0" destOrd="0" parTransId="{BB85B0B8-C280-4586-B584-1F9E75924D73}" sibTransId="{AFEA9846-0565-492A-B732-ACFCC6B5E341}"/>
    <dgm:cxn modelId="{B220E529-52E3-4610-92FB-6EEB953C9ABA}" srcId="{45A94373-0612-4A12-9BEE-B9F504364907}" destId="{53E06661-4133-49B3-BBC4-1A0EE4DF16A6}" srcOrd="3" destOrd="0" parTransId="{237AFE47-0920-4A54-9385-2D789A8A87BE}" sibTransId="{1D44FCAD-B852-4A61-95F5-76496ACF3EF5}"/>
    <dgm:cxn modelId="{ED94B73B-AA72-4F79-B6E9-4B0D9C9CFEAB}" srcId="{45A94373-0612-4A12-9BEE-B9F504364907}" destId="{87523F4D-BCAC-45EB-9B5F-5B54173026F7}" srcOrd="2" destOrd="0" parTransId="{0E21EE48-039E-40F7-90D2-9E0CA6C24BD1}" sibTransId="{96C30687-63A0-4DF3-9BC8-53C2DE5B5E0E}"/>
    <dgm:cxn modelId="{7253A343-819B-4624-BEFA-1A29B0FEE7B9}" srcId="{45A94373-0612-4A12-9BEE-B9F504364907}" destId="{AED2F7F0-7320-4488-8DD9-718AFCACD3F2}" srcOrd="0" destOrd="0" parTransId="{E065044B-080A-4245-B0E2-075D8D8E5ED4}" sibTransId="{6CCA6D35-25A1-4A95-8744-096535AE8A80}"/>
    <dgm:cxn modelId="{BC345764-5B8A-4540-B853-72D5F9FD9F8E}" type="presOf" srcId="{87523F4D-BCAC-45EB-9B5F-5B54173026F7}" destId="{F54A79CF-C092-451B-9378-9BFF09BAF0EE}" srcOrd="0" destOrd="2" presId="urn:microsoft.com/office/officeart/2005/8/layout/list1"/>
    <dgm:cxn modelId="{D4A7104B-3DE6-4EBD-A78D-A774D22A99A5}" type="presOf" srcId="{378503DE-A27F-47D0-8977-1F03803AE04B}" destId="{AEC5A7EC-ABCA-4043-AF51-985C8CB14479}" srcOrd="0" destOrd="5" presId="urn:microsoft.com/office/officeart/2005/8/layout/list1"/>
    <dgm:cxn modelId="{5212904F-0D1E-44C0-ABEC-899A60C01131}" srcId="{32F3D84B-EE5D-4EF4-A5AB-4D279A71C27B}" destId="{849F6CE6-6976-4265-AB5C-2D80F1730D7B}" srcOrd="2" destOrd="0" parTransId="{DEBFD16D-8FC3-4C69-A67B-5B3B9FFEA1A7}" sibTransId="{1093719A-DDBB-446E-8055-5ABD5F353B6A}"/>
    <dgm:cxn modelId="{2BBD5872-B20C-4F21-B7A7-2CC631554FF6}" type="presOf" srcId="{3D2950A9-78F8-49A7-A77E-F4833D25B4AC}" destId="{E1A69985-8F43-40C9-9E51-7CD65E885460}" srcOrd="0" destOrd="0" presId="urn:microsoft.com/office/officeart/2005/8/layout/list1"/>
    <dgm:cxn modelId="{4F487E7A-969C-49AB-8BA2-7E2B95F43CBB}" type="presOf" srcId="{272096C6-7C98-414E-8AC0-D0A472571EEE}" destId="{F54A79CF-C092-451B-9378-9BFF09BAF0EE}" srcOrd="0" destOrd="1" presId="urn:microsoft.com/office/officeart/2005/8/layout/list1"/>
    <dgm:cxn modelId="{AB5A2E90-93F7-4E68-8EB2-90975DCA14AD}" type="presOf" srcId="{6B37DD95-5F11-494D-AA06-6BFAF235C8B6}" destId="{AEC5A7EC-ABCA-4043-AF51-985C8CB14479}" srcOrd="0" destOrd="2" presId="urn:microsoft.com/office/officeart/2005/8/layout/list1"/>
    <dgm:cxn modelId="{2E136991-2A94-40F8-AC9D-EF2FDCBF29F7}" type="presOf" srcId="{45A94373-0612-4A12-9BEE-B9F504364907}" destId="{F8ED5655-31A6-438C-8DC2-54256611AD7E}" srcOrd="1" destOrd="0" presId="urn:microsoft.com/office/officeart/2005/8/layout/list1"/>
    <dgm:cxn modelId="{AF2D9B9A-6A81-473B-85A1-B191AE955960}" type="presOf" srcId="{B4574CDB-FC5B-4B30-BC4E-743C11EABD4D}" destId="{AEC5A7EC-ABCA-4043-AF51-985C8CB14479}" srcOrd="0" destOrd="1" presId="urn:microsoft.com/office/officeart/2005/8/layout/list1"/>
    <dgm:cxn modelId="{262F56AC-1CF3-4126-A7E0-51001714B3C5}" type="presOf" srcId="{45A94373-0612-4A12-9BEE-B9F504364907}" destId="{98E72C30-EEB6-4146-B07B-F4B6AA9029D5}" srcOrd="0" destOrd="0" presId="urn:microsoft.com/office/officeart/2005/8/layout/list1"/>
    <dgm:cxn modelId="{8342DBB2-C7C6-4379-B6F2-2B06850616DD}" type="presOf" srcId="{849F6CE6-6976-4265-AB5C-2D80F1730D7B}" destId="{150883C7-D387-4307-8F40-317FDAED0ED2}" srcOrd="1" destOrd="0" presId="urn:microsoft.com/office/officeart/2005/8/layout/list1"/>
    <dgm:cxn modelId="{AD55F6B3-E4B1-4870-8AEB-83A17CEF2DAC}" srcId="{3D2950A9-78F8-49A7-A77E-F4833D25B4AC}" destId="{378503DE-A27F-47D0-8977-1F03803AE04B}" srcOrd="5" destOrd="0" parTransId="{83E49886-3494-4B76-AC5F-A8E54A1ADA48}" sibTransId="{CBB0D8E4-9282-4425-A9DC-547F19B2C9A8}"/>
    <dgm:cxn modelId="{EFAA4ABA-BD7D-476B-9DF0-5A18E7FB9C6B}" type="presOf" srcId="{3D2950A9-78F8-49A7-A77E-F4833D25B4AC}" destId="{2B6071DC-DE86-45A7-A8CF-C2D0EF6F8A8B}" srcOrd="1" destOrd="0" presId="urn:microsoft.com/office/officeart/2005/8/layout/list1"/>
    <dgm:cxn modelId="{2BBD86BC-787A-4FD1-9AA4-E09B12296B4E}" type="presOf" srcId="{53E06661-4133-49B3-BBC4-1A0EE4DF16A6}" destId="{F54A79CF-C092-451B-9378-9BFF09BAF0EE}" srcOrd="0" destOrd="3" presId="urn:microsoft.com/office/officeart/2005/8/layout/list1"/>
    <dgm:cxn modelId="{8C1F97C9-8E9C-4FF3-B121-2D75B80A3619}" srcId="{32F3D84B-EE5D-4EF4-A5AB-4D279A71C27B}" destId="{45A94373-0612-4A12-9BEE-B9F504364907}" srcOrd="1" destOrd="0" parTransId="{248E3F4D-F548-48BC-9DA9-9471048A4F9A}" sibTransId="{17295D31-3307-4710-A376-C5E3098F4584}"/>
    <dgm:cxn modelId="{A73B3ED0-9B9A-48EF-9BD5-C9C35CF7E3CD}" srcId="{32F3D84B-EE5D-4EF4-A5AB-4D279A71C27B}" destId="{3D2950A9-78F8-49A7-A77E-F4833D25B4AC}" srcOrd="0" destOrd="0" parTransId="{30CE1ADE-C976-4CC1-8618-7F437EDBEC3D}" sibTransId="{F9D479ED-FB55-4C83-A3A0-ACAB45F5247D}"/>
    <dgm:cxn modelId="{E431C8D1-AD77-4878-B412-C352D5C101F0}" type="presOf" srcId="{32F3D84B-EE5D-4EF4-A5AB-4D279A71C27B}" destId="{E3849890-82C4-4C4D-9B82-4DA2C3771423}" srcOrd="0" destOrd="0" presId="urn:microsoft.com/office/officeart/2005/8/layout/list1"/>
    <dgm:cxn modelId="{6246A0D2-609C-43EE-9618-5D936DC2DB1C}" type="presOf" srcId="{8EAA8E7B-BF0D-461B-8314-3BC9421D5AA0}" destId="{E3F90407-8A30-4F2D-8537-D66ABEC68758}" srcOrd="0" destOrd="0" presId="urn:microsoft.com/office/officeart/2005/8/layout/list1"/>
    <dgm:cxn modelId="{B53905D8-5594-42C7-AFEA-5F725FE8E1F2}" srcId="{3D2950A9-78F8-49A7-A77E-F4833D25B4AC}" destId="{EAFCD3F8-AE13-4D2F-9DC6-BF59D763E662}" srcOrd="3" destOrd="0" parTransId="{3B00A26E-E180-43AB-8673-037F0EC1CD6B}" sibTransId="{CC670438-5470-4D5C-8141-790F8D7A2F72}"/>
    <dgm:cxn modelId="{8351F0DC-DC0E-4F51-8C46-FE4E465FD423}" type="presOf" srcId="{AED2F7F0-7320-4488-8DD9-718AFCACD3F2}" destId="{F54A79CF-C092-451B-9378-9BFF09BAF0EE}" srcOrd="0" destOrd="0" presId="urn:microsoft.com/office/officeart/2005/8/layout/list1"/>
    <dgm:cxn modelId="{20045EDE-760F-4982-8B5F-8A20A7D6A9C7}" type="presOf" srcId="{849F6CE6-6976-4265-AB5C-2D80F1730D7B}" destId="{7616F4B1-93EE-4143-A99C-8EABBEB79C58}" srcOrd="0" destOrd="0" presId="urn:microsoft.com/office/officeart/2005/8/layout/list1"/>
    <dgm:cxn modelId="{6C7FB5DF-501B-40AB-81DE-123B846ED1BA}" srcId="{3D2950A9-78F8-49A7-A77E-F4833D25B4AC}" destId="{BE5C15BC-20C4-4D31-A1CF-3EB098B6DAA8}" srcOrd="4" destOrd="0" parTransId="{60C72B06-E1BF-4F49-AB0E-781651C16795}" sibTransId="{D9C01F71-B43C-4934-A273-6BD518FF5952}"/>
    <dgm:cxn modelId="{8298A0E5-0A07-4746-8D85-3B5657C59484}" srcId="{3D2950A9-78F8-49A7-A77E-F4833D25B4AC}" destId="{E961ED30-E60B-41C4-99D6-7F98891E5202}" srcOrd="0" destOrd="0" parTransId="{ABB39C2A-67CD-4F23-BFE3-59727FF6586B}" sibTransId="{38244E43-FB58-43D3-BAAD-EB1E7A642524}"/>
    <dgm:cxn modelId="{94BAD0F2-733E-4F71-B47D-9D05FB16525C}" srcId="{3D2950A9-78F8-49A7-A77E-F4833D25B4AC}" destId="{B4574CDB-FC5B-4B30-BC4E-743C11EABD4D}" srcOrd="1" destOrd="0" parTransId="{49B4882A-3A01-4B1C-A683-C0AEB303272E}" sibTransId="{401777DD-604B-4D92-924A-6F68F1E7F51D}"/>
    <dgm:cxn modelId="{923EC4F4-7FDF-4EDD-AE13-4C09144C5B4A}" type="presOf" srcId="{E961ED30-E60B-41C4-99D6-7F98891E5202}" destId="{AEC5A7EC-ABCA-4043-AF51-985C8CB14479}" srcOrd="0" destOrd="0" presId="urn:microsoft.com/office/officeart/2005/8/layout/list1"/>
    <dgm:cxn modelId="{8B539EF5-8BDE-4545-B257-519F1D5066B3}" type="presOf" srcId="{EAFCD3F8-AE13-4D2F-9DC6-BF59D763E662}" destId="{AEC5A7EC-ABCA-4043-AF51-985C8CB14479}" srcOrd="0" destOrd="3" presId="urn:microsoft.com/office/officeart/2005/8/layout/list1"/>
    <dgm:cxn modelId="{7ED6B4FB-891F-411C-B3F4-A07CE0CBFF21}" srcId="{45A94373-0612-4A12-9BEE-B9F504364907}" destId="{272096C6-7C98-414E-8AC0-D0A472571EEE}" srcOrd="1" destOrd="0" parTransId="{B813C526-5FE6-46CB-B591-78B8FE2BCD7D}" sibTransId="{2AD67A52-04F7-48EC-8F84-716F9DB59756}"/>
    <dgm:cxn modelId="{CFE6789F-5812-4404-A7D6-6E5D557EFC36}" type="presParOf" srcId="{E3849890-82C4-4C4D-9B82-4DA2C3771423}" destId="{B7794062-73E6-4C72-92B4-777C82D4A514}" srcOrd="0" destOrd="0" presId="urn:microsoft.com/office/officeart/2005/8/layout/list1"/>
    <dgm:cxn modelId="{2F0A5F1A-B917-4511-BDA5-0029B8E8DDA2}" type="presParOf" srcId="{B7794062-73E6-4C72-92B4-777C82D4A514}" destId="{E1A69985-8F43-40C9-9E51-7CD65E885460}" srcOrd="0" destOrd="0" presId="urn:microsoft.com/office/officeart/2005/8/layout/list1"/>
    <dgm:cxn modelId="{7F2B46A7-B4B1-4E4B-BC70-DBDD3D4089A6}" type="presParOf" srcId="{B7794062-73E6-4C72-92B4-777C82D4A514}" destId="{2B6071DC-DE86-45A7-A8CF-C2D0EF6F8A8B}" srcOrd="1" destOrd="0" presId="urn:microsoft.com/office/officeart/2005/8/layout/list1"/>
    <dgm:cxn modelId="{BAF7033B-6704-4361-977E-836ACFF8C838}" type="presParOf" srcId="{E3849890-82C4-4C4D-9B82-4DA2C3771423}" destId="{A219BB6D-E162-405A-835E-48D9875C2EE5}" srcOrd="1" destOrd="0" presId="urn:microsoft.com/office/officeart/2005/8/layout/list1"/>
    <dgm:cxn modelId="{6DBCA836-F87D-493F-B0D2-D6DF618A105B}" type="presParOf" srcId="{E3849890-82C4-4C4D-9B82-4DA2C3771423}" destId="{AEC5A7EC-ABCA-4043-AF51-985C8CB14479}" srcOrd="2" destOrd="0" presId="urn:microsoft.com/office/officeart/2005/8/layout/list1"/>
    <dgm:cxn modelId="{A6576921-447E-4113-99AD-13D5B22C88AB}" type="presParOf" srcId="{E3849890-82C4-4C4D-9B82-4DA2C3771423}" destId="{A7B9EC6D-CABB-45D3-8913-575822C2833C}" srcOrd="3" destOrd="0" presId="urn:microsoft.com/office/officeart/2005/8/layout/list1"/>
    <dgm:cxn modelId="{E7806CCC-3641-4C54-9AE8-765B253719F6}" type="presParOf" srcId="{E3849890-82C4-4C4D-9B82-4DA2C3771423}" destId="{E42626B5-AECA-401D-9E7A-59AF151A87C1}" srcOrd="4" destOrd="0" presId="urn:microsoft.com/office/officeart/2005/8/layout/list1"/>
    <dgm:cxn modelId="{3FCAC48A-3468-4C86-B35B-FE2E089E25DD}" type="presParOf" srcId="{E42626B5-AECA-401D-9E7A-59AF151A87C1}" destId="{98E72C30-EEB6-4146-B07B-F4B6AA9029D5}" srcOrd="0" destOrd="0" presId="urn:microsoft.com/office/officeart/2005/8/layout/list1"/>
    <dgm:cxn modelId="{7BC5CA59-199E-4682-930C-41734C9D3FC6}" type="presParOf" srcId="{E42626B5-AECA-401D-9E7A-59AF151A87C1}" destId="{F8ED5655-31A6-438C-8DC2-54256611AD7E}" srcOrd="1" destOrd="0" presId="urn:microsoft.com/office/officeart/2005/8/layout/list1"/>
    <dgm:cxn modelId="{D0DDFAEE-5F98-4AE0-9841-8F704B7E4119}" type="presParOf" srcId="{E3849890-82C4-4C4D-9B82-4DA2C3771423}" destId="{2DD4CABA-32B6-4F62-A809-EBE7A4BEEF71}" srcOrd="5" destOrd="0" presId="urn:microsoft.com/office/officeart/2005/8/layout/list1"/>
    <dgm:cxn modelId="{7494CD06-AC36-4DAC-8494-A51F299508AF}" type="presParOf" srcId="{E3849890-82C4-4C4D-9B82-4DA2C3771423}" destId="{F54A79CF-C092-451B-9378-9BFF09BAF0EE}" srcOrd="6" destOrd="0" presId="urn:microsoft.com/office/officeart/2005/8/layout/list1"/>
    <dgm:cxn modelId="{52E4CB94-7BBB-4B7A-896C-00CA14910013}" type="presParOf" srcId="{E3849890-82C4-4C4D-9B82-4DA2C3771423}" destId="{96750115-2E33-47FF-A019-C11BE978A953}" srcOrd="7" destOrd="0" presId="urn:microsoft.com/office/officeart/2005/8/layout/list1"/>
    <dgm:cxn modelId="{84A09B73-CF79-439E-A36A-6C98BEE6AD45}" type="presParOf" srcId="{E3849890-82C4-4C4D-9B82-4DA2C3771423}" destId="{09EE225C-B5A4-43A1-B06C-3F81561B1E6D}" srcOrd="8" destOrd="0" presId="urn:microsoft.com/office/officeart/2005/8/layout/list1"/>
    <dgm:cxn modelId="{4808AC91-2732-4C00-AFC6-CEB3ED73E636}" type="presParOf" srcId="{09EE225C-B5A4-43A1-B06C-3F81561B1E6D}" destId="{7616F4B1-93EE-4143-A99C-8EABBEB79C58}" srcOrd="0" destOrd="0" presId="urn:microsoft.com/office/officeart/2005/8/layout/list1"/>
    <dgm:cxn modelId="{2DE45219-6A9A-41C9-879F-1F7695E19230}" type="presParOf" srcId="{09EE225C-B5A4-43A1-B06C-3F81561B1E6D}" destId="{150883C7-D387-4307-8F40-317FDAED0ED2}" srcOrd="1" destOrd="0" presId="urn:microsoft.com/office/officeart/2005/8/layout/list1"/>
    <dgm:cxn modelId="{C8C3E064-6CF0-4FBC-8FD3-173BB6078627}" type="presParOf" srcId="{E3849890-82C4-4C4D-9B82-4DA2C3771423}" destId="{423DCD71-E4BE-4C05-B1A2-BE07113FD31C}" srcOrd="9" destOrd="0" presId="urn:microsoft.com/office/officeart/2005/8/layout/list1"/>
    <dgm:cxn modelId="{88FD3B7E-3544-409D-B579-01EAAC22E869}" type="presParOf" srcId="{E3849890-82C4-4C4D-9B82-4DA2C3771423}" destId="{E3F90407-8A30-4F2D-8537-D66ABEC6875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0EA51-948C-4F7B-8441-733CB42DFB09}">
      <dsp:nvSpPr>
        <dsp:cNvPr id="0" name=""/>
        <dsp:cNvSpPr/>
      </dsp:nvSpPr>
      <dsp:spPr>
        <a:xfrm>
          <a:off x="5579616" y="2728813"/>
          <a:ext cx="331886" cy="1017785"/>
        </a:xfrm>
        <a:custGeom>
          <a:avLst/>
          <a:gdLst/>
          <a:ahLst/>
          <a:cxnLst/>
          <a:rect l="0" t="0" r="0" b="0"/>
          <a:pathLst>
            <a:path>
              <a:moveTo>
                <a:pt x="0" y="0"/>
              </a:moveTo>
              <a:lnTo>
                <a:pt x="0" y="1017785"/>
              </a:lnTo>
              <a:lnTo>
                <a:pt x="331886" y="10177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0FE038-937C-4081-87F8-7E01D182BEFA}">
      <dsp:nvSpPr>
        <dsp:cNvPr id="0" name=""/>
        <dsp:cNvSpPr/>
      </dsp:nvSpPr>
      <dsp:spPr>
        <a:xfrm>
          <a:off x="3787427" y="1157883"/>
          <a:ext cx="2677219" cy="464641"/>
        </a:xfrm>
        <a:custGeom>
          <a:avLst/>
          <a:gdLst/>
          <a:ahLst/>
          <a:cxnLst/>
          <a:rect l="0" t="0" r="0" b="0"/>
          <a:pathLst>
            <a:path>
              <a:moveTo>
                <a:pt x="0" y="0"/>
              </a:moveTo>
              <a:lnTo>
                <a:pt x="0" y="232320"/>
              </a:lnTo>
              <a:lnTo>
                <a:pt x="2677219" y="232320"/>
              </a:lnTo>
              <a:lnTo>
                <a:pt x="2677219" y="46464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353771-AD9E-4D58-BD96-470D80BFB735}">
      <dsp:nvSpPr>
        <dsp:cNvPr id="0" name=""/>
        <dsp:cNvSpPr/>
      </dsp:nvSpPr>
      <dsp:spPr>
        <a:xfrm>
          <a:off x="2902396" y="2728813"/>
          <a:ext cx="331886" cy="1017785"/>
        </a:xfrm>
        <a:custGeom>
          <a:avLst/>
          <a:gdLst/>
          <a:ahLst/>
          <a:cxnLst/>
          <a:rect l="0" t="0" r="0" b="0"/>
          <a:pathLst>
            <a:path>
              <a:moveTo>
                <a:pt x="0" y="0"/>
              </a:moveTo>
              <a:lnTo>
                <a:pt x="0" y="1017785"/>
              </a:lnTo>
              <a:lnTo>
                <a:pt x="331886" y="10177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CDFD60-75C5-496E-B2F8-10135E47952A}">
      <dsp:nvSpPr>
        <dsp:cNvPr id="0" name=""/>
        <dsp:cNvSpPr/>
      </dsp:nvSpPr>
      <dsp:spPr>
        <a:xfrm>
          <a:off x="3741707" y="1157883"/>
          <a:ext cx="91440" cy="464641"/>
        </a:xfrm>
        <a:custGeom>
          <a:avLst/>
          <a:gdLst/>
          <a:ahLst/>
          <a:cxnLst/>
          <a:rect l="0" t="0" r="0" b="0"/>
          <a:pathLst>
            <a:path>
              <a:moveTo>
                <a:pt x="45720" y="0"/>
              </a:moveTo>
              <a:lnTo>
                <a:pt x="45720" y="46464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8BBA88-5F03-44F4-BBC4-DDB1CDD0C630}">
      <dsp:nvSpPr>
        <dsp:cNvPr id="0" name=""/>
        <dsp:cNvSpPr/>
      </dsp:nvSpPr>
      <dsp:spPr>
        <a:xfrm>
          <a:off x="225176" y="2728813"/>
          <a:ext cx="331886" cy="1017785"/>
        </a:xfrm>
        <a:custGeom>
          <a:avLst/>
          <a:gdLst/>
          <a:ahLst/>
          <a:cxnLst/>
          <a:rect l="0" t="0" r="0" b="0"/>
          <a:pathLst>
            <a:path>
              <a:moveTo>
                <a:pt x="0" y="0"/>
              </a:moveTo>
              <a:lnTo>
                <a:pt x="0" y="1017785"/>
              </a:lnTo>
              <a:lnTo>
                <a:pt x="331886" y="10177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9D7C88-66D0-4EF9-8071-CCE2C0D67F65}">
      <dsp:nvSpPr>
        <dsp:cNvPr id="0" name=""/>
        <dsp:cNvSpPr/>
      </dsp:nvSpPr>
      <dsp:spPr>
        <a:xfrm>
          <a:off x="1110208" y="1157883"/>
          <a:ext cx="2677219" cy="464641"/>
        </a:xfrm>
        <a:custGeom>
          <a:avLst/>
          <a:gdLst/>
          <a:ahLst/>
          <a:cxnLst/>
          <a:rect l="0" t="0" r="0" b="0"/>
          <a:pathLst>
            <a:path>
              <a:moveTo>
                <a:pt x="2677219" y="0"/>
              </a:moveTo>
              <a:lnTo>
                <a:pt x="2677219" y="232320"/>
              </a:lnTo>
              <a:lnTo>
                <a:pt x="0" y="232320"/>
              </a:lnTo>
              <a:lnTo>
                <a:pt x="0" y="46464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841C53-2607-4180-B454-8F283DB61CF8}">
      <dsp:nvSpPr>
        <dsp:cNvPr id="0" name=""/>
        <dsp:cNvSpPr/>
      </dsp:nvSpPr>
      <dsp:spPr>
        <a:xfrm>
          <a:off x="2681138" y="51593"/>
          <a:ext cx="2212578" cy="11062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vi-VN" sz="1200" kern="1200"/>
            <a:t>SỎI TÚI MẬT</a:t>
          </a:r>
        </a:p>
      </dsp:txBody>
      <dsp:txXfrm>
        <a:off x="2681138" y="51593"/>
        <a:ext cx="2212578" cy="1106289"/>
      </dsp:txXfrm>
    </dsp:sp>
    <dsp:sp modelId="{51B499E8-C789-4071-9475-C6F2FC652611}">
      <dsp:nvSpPr>
        <dsp:cNvPr id="0" name=""/>
        <dsp:cNvSpPr/>
      </dsp:nvSpPr>
      <dsp:spPr>
        <a:xfrm>
          <a:off x="3919" y="1622524"/>
          <a:ext cx="2212578" cy="11062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vi-VN" sz="1200" kern="1200"/>
            <a:t>CÓ TRIỆU CHƯNG</a:t>
          </a:r>
        </a:p>
      </dsp:txBody>
      <dsp:txXfrm>
        <a:off x="3919" y="1622524"/>
        <a:ext cx="2212578" cy="1106289"/>
      </dsp:txXfrm>
    </dsp:sp>
    <dsp:sp modelId="{C80F32D0-F03E-42A9-B010-63C8CA008A51}">
      <dsp:nvSpPr>
        <dsp:cNvPr id="0" name=""/>
        <dsp:cNvSpPr/>
      </dsp:nvSpPr>
      <dsp:spPr>
        <a:xfrm>
          <a:off x="557063" y="3193454"/>
          <a:ext cx="2212578" cy="11062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vi-VN" sz="1200" kern="1200"/>
            <a:t>CƠN ĐAU QUẶNG MẬT</a:t>
          </a:r>
        </a:p>
      </dsp:txBody>
      <dsp:txXfrm>
        <a:off x="557063" y="3193454"/>
        <a:ext cx="2212578" cy="1106289"/>
      </dsp:txXfrm>
    </dsp:sp>
    <dsp:sp modelId="{3D9EED10-63D0-4C0C-A7C0-BC11A453C830}">
      <dsp:nvSpPr>
        <dsp:cNvPr id="0" name=""/>
        <dsp:cNvSpPr/>
      </dsp:nvSpPr>
      <dsp:spPr>
        <a:xfrm>
          <a:off x="2681138" y="1622524"/>
          <a:ext cx="2212578" cy="11062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vi-VN" sz="1200" kern="1200"/>
            <a:t>KHÔNG TRIỆU CHỨNG</a:t>
          </a:r>
        </a:p>
      </dsp:txBody>
      <dsp:txXfrm>
        <a:off x="2681138" y="1622524"/>
        <a:ext cx="2212578" cy="1106289"/>
      </dsp:txXfrm>
    </dsp:sp>
    <dsp:sp modelId="{C7999A71-AA4A-4CD1-B374-1EEAF324490B}">
      <dsp:nvSpPr>
        <dsp:cNvPr id="0" name=""/>
        <dsp:cNvSpPr/>
      </dsp:nvSpPr>
      <dsp:spPr>
        <a:xfrm>
          <a:off x="3234283" y="3193454"/>
          <a:ext cx="2212578" cy="11062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vi-VN" sz="1200" kern="1200"/>
            <a:t>SỎI KÈM POLYP TÚI MẬT</a:t>
          </a:r>
        </a:p>
        <a:p>
          <a:pPr marL="0" lvl="0" indent="0" algn="ctr" defTabSz="533400">
            <a:lnSpc>
              <a:spcPct val="90000"/>
            </a:lnSpc>
            <a:spcBef>
              <a:spcPct val="0"/>
            </a:spcBef>
            <a:spcAft>
              <a:spcPct val="35000"/>
            </a:spcAft>
            <a:buFont typeface="Arial" panose="020B0604020202020204" pitchFamily="34" charset="0"/>
            <a:buNone/>
          </a:pPr>
          <a:r>
            <a:rPr lang="vi-VN" sz="1200" kern="1200"/>
            <a:t>TÚI MẬT SỨ</a:t>
          </a:r>
        </a:p>
        <a:p>
          <a:pPr marL="0" lvl="0" indent="0" algn="ctr" defTabSz="533400">
            <a:lnSpc>
              <a:spcPct val="90000"/>
            </a:lnSpc>
            <a:spcBef>
              <a:spcPct val="0"/>
            </a:spcBef>
            <a:spcAft>
              <a:spcPct val="35000"/>
            </a:spcAft>
            <a:buFont typeface="Arial" panose="020B0604020202020204" pitchFamily="34" charset="0"/>
            <a:buNone/>
          </a:pPr>
          <a:r>
            <a:rPr lang="vi-VN" sz="1200" kern="1200"/>
            <a:t>SÓI TÚI MẬT LỚN HƠN 3 CM</a:t>
          </a:r>
        </a:p>
      </dsp:txBody>
      <dsp:txXfrm>
        <a:off x="3234283" y="3193454"/>
        <a:ext cx="2212578" cy="1106289"/>
      </dsp:txXfrm>
    </dsp:sp>
    <dsp:sp modelId="{B2BDA5AF-EF9E-44DC-9128-5AE4052A1F66}">
      <dsp:nvSpPr>
        <dsp:cNvPr id="0" name=""/>
        <dsp:cNvSpPr/>
      </dsp:nvSpPr>
      <dsp:spPr>
        <a:xfrm>
          <a:off x="5358358" y="1622524"/>
          <a:ext cx="2212578" cy="11062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vi-VN" sz="1200" kern="1200"/>
            <a:t>CÓ BIẾN CHỨNG</a:t>
          </a:r>
        </a:p>
      </dsp:txBody>
      <dsp:txXfrm>
        <a:off x="5358358" y="1622524"/>
        <a:ext cx="2212578" cy="1106289"/>
      </dsp:txXfrm>
    </dsp:sp>
    <dsp:sp modelId="{0EE4A49D-9B14-4B75-A38C-EF33018F0A0C}">
      <dsp:nvSpPr>
        <dsp:cNvPr id="0" name=""/>
        <dsp:cNvSpPr/>
      </dsp:nvSpPr>
      <dsp:spPr>
        <a:xfrm>
          <a:off x="5911502" y="3193454"/>
          <a:ext cx="2212578" cy="110628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vi-VN" sz="1200" kern="1200"/>
            <a:t>VIÊM TÚI MẬT CẤP, MẠN</a:t>
          </a:r>
        </a:p>
        <a:p>
          <a:pPr marL="0" lvl="0" indent="0" algn="ctr" defTabSz="533400">
            <a:lnSpc>
              <a:spcPct val="90000"/>
            </a:lnSpc>
            <a:spcBef>
              <a:spcPct val="0"/>
            </a:spcBef>
            <a:spcAft>
              <a:spcPct val="35000"/>
            </a:spcAft>
            <a:buNone/>
          </a:pPr>
          <a:r>
            <a:rPr lang="vi-VN" sz="1200" kern="1200"/>
            <a:t>VIÊM TỤY CẤP</a:t>
          </a:r>
        </a:p>
        <a:p>
          <a:pPr marL="0" lvl="0" indent="0" algn="ctr" defTabSz="533400">
            <a:lnSpc>
              <a:spcPct val="90000"/>
            </a:lnSpc>
            <a:spcBef>
              <a:spcPct val="0"/>
            </a:spcBef>
            <a:spcAft>
              <a:spcPct val="35000"/>
            </a:spcAft>
            <a:buNone/>
          </a:pPr>
          <a:r>
            <a:rPr lang="vi-VN" sz="1200" kern="1200"/>
            <a:t>HỘI CHỨNG MIRIZZI</a:t>
          </a:r>
        </a:p>
        <a:p>
          <a:pPr marL="0" lvl="0" indent="0" algn="ctr" defTabSz="533400">
            <a:lnSpc>
              <a:spcPct val="90000"/>
            </a:lnSpc>
            <a:spcBef>
              <a:spcPct val="0"/>
            </a:spcBef>
            <a:spcAft>
              <a:spcPct val="35000"/>
            </a:spcAft>
            <a:buNone/>
          </a:pPr>
          <a:r>
            <a:rPr lang="vi-VN" sz="1200" kern="1200"/>
            <a:t>RÓI TÙI MẬT RUỘT</a:t>
          </a:r>
        </a:p>
        <a:p>
          <a:pPr marL="0" lvl="0" indent="0" algn="ctr" defTabSz="533400">
            <a:lnSpc>
              <a:spcPct val="90000"/>
            </a:lnSpc>
            <a:spcBef>
              <a:spcPct val="0"/>
            </a:spcBef>
            <a:spcAft>
              <a:spcPct val="35000"/>
            </a:spcAft>
            <a:buNone/>
          </a:pPr>
          <a:r>
            <a:rPr lang="vi-VN" sz="1200" kern="1200"/>
            <a:t>TẮC RUỘT DO SỎI MẬT</a:t>
          </a:r>
        </a:p>
      </dsp:txBody>
      <dsp:txXfrm>
        <a:off x="5911502" y="3193454"/>
        <a:ext cx="2212578" cy="11062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C2F4-68A7-4F90-9283-2080E60FDA25}">
      <dsp:nvSpPr>
        <dsp:cNvPr id="0" name=""/>
        <dsp:cNvSpPr/>
      </dsp:nvSpPr>
      <dsp:spPr>
        <a:xfrm>
          <a:off x="3700297" y="1597103"/>
          <a:ext cx="2626017" cy="624872"/>
        </a:xfrm>
        <a:custGeom>
          <a:avLst/>
          <a:gdLst/>
          <a:ahLst/>
          <a:cxnLst/>
          <a:rect l="0" t="0" r="0" b="0"/>
          <a:pathLst>
            <a:path>
              <a:moveTo>
                <a:pt x="0" y="0"/>
              </a:moveTo>
              <a:lnTo>
                <a:pt x="0" y="425832"/>
              </a:lnTo>
              <a:lnTo>
                <a:pt x="2626017" y="425832"/>
              </a:lnTo>
              <a:lnTo>
                <a:pt x="2626017" y="6248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06893A-7DE1-4EBE-95BE-DD421D910E5E}">
      <dsp:nvSpPr>
        <dsp:cNvPr id="0" name=""/>
        <dsp:cNvSpPr/>
      </dsp:nvSpPr>
      <dsp:spPr>
        <a:xfrm>
          <a:off x="3654577" y="1597103"/>
          <a:ext cx="91440" cy="624872"/>
        </a:xfrm>
        <a:custGeom>
          <a:avLst/>
          <a:gdLst/>
          <a:ahLst/>
          <a:cxnLst/>
          <a:rect l="0" t="0" r="0" b="0"/>
          <a:pathLst>
            <a:path>
              <a:moveTo>
                <a:pt x="45720" y="0"/>
              </a:moveTo>
              <a:lnTo>
                <a:pt x="45720" y="6248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3601CD-80ED-46B1-84A5-74F21D70A479}">
      <dsp:nvSpPr>
        <dsp:cNvPr id="0" name=""/>
        <dsp:cNvSpPr/>
      </dsp:nvSpPr>
      <dsp:spPr>
        <a:xfrm>
          <a:off x="1074279" y="1597103"/>
          <a:ext cx="2626017" cy="624872"/>
        </a:xfrm>
        <a:custGeom>
          <a:avLst/>
          <a:gdLst/>
          <a:ahLst/>
          <a:cxnLst/>
          <a:rect l="0" t="0" r="0" b="0"/>
          <a:pathLst>
            <a:path>
              <a:moveTo>
                <a:pt x="2626017" y="0"/>
              </a:moveTo>
              <a:lnTo>
                <a:pt x="2626017" y="425832"/>
              </a:lnTo>
              <a:lnTo>
                <a:pt x="0" y="425832"/>
              </a:lnTo>
              <a:lnTo>
                <a:pt x="0" y="6248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634A74-24AB-4779-8833-BD72D453A006}">
      <dsp:nvSpPr>
        <dsp:cNvPr id="0" name=""/>
        <dsp:cNvSpPr/>
      </dsp:nvSpPr>
      <dsp:spPr>
        <a:xfrm>
          <a:off x="2626017" y="232768"/>
          <a:ext cx="2148559" cy="1364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EA4DC-6F50-4430-92BD-1A9877055D5B}">
      <dsp:nvSpPr>
        <dsp:cNvPr id="0" name=""/>
        <dsp:cNvSpPr/>
      </dsp:nvSpPr>
      <dsp:spPr>
        <a:xfrm>
          <a:off x="2864746" y="459560"/>
          <a:ext cx="2148559" cy="13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Nguyên tắc điều trị</a:t>
          </a:r>
        </a:p>
      </dsp:txBody>
      <dsp:txXfrm>
        <a:off x="2904706" y="499520"/>
        <a:ext cx="2068639" cy="1284415"/>
      </dsp:txXfrm>
    </dsp:sp>
    <dsp:sp modelId="{7B43F175-619B-4124-BA5E-E8F9CB090AFF}">
      <dsp:nvSpPr>
        <dsp:cNvPr id="0" name=""/>
        <dsp:cNvSpPr/>
      </dsp:nvSpPr>
      <dsp:spPr>
        <a:xfrm>
          <a:off x="0" y="2221976"/>
          <a:ext cx="2148559" cy="1364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99D683-6E53-4AEF-B27B-3ADECBF44C26}">
      <dsp:nvSpPr>
        <dsp:cNvPr id="0" name=""/>
        <dsp:cNvSpPr/>
      </dsp:nvSpPr>
      <dsp:spPr>
        <a:xfrm>
          <a:off x="238728" y="2448768"/>
          <a:ext cx="2148559" cy="13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Kháng sinh</a:t>
          </a:r>
        </a:p>
      </dsp:txBody>
      <dsp:txXfrm>
        <a:off x="278688" y="2488728"/>
        <a:ext cx="2068639" cy="1284415"/>
      </dsp:txXfrm>
    </dsp:sp>
    <dsp:sp modelId="{DFE1A1AC-147D-468F-9889-F228A2CEBC8F}">
      <dsp:nvSpPr>
        <dsp:cNvPr id="0" name=""/>
        <dsp:cNvSpPr/>
      </dsp:nvSpPr>
      <dsp:spPr>
        <a:xfrm>
          <a:off x="2626017" y="2221976"/>
          <a:ext cx="2148559" cy="1364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9D92B-586B-49E1-A440-930BD680BA67}">
      <dsp:nvSpPr>
        <dsp:cNvPr id="0" name=""/>
        <dsp:cNvSpPr/>
      </dsp:nvSpPr>
      <dsp:spPr>
        <a:xfrm>
          <a:off x="2864746" y="2448768"/>
          <a:ext cx="2148559" cy="13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Hồi sức, nâng đỡ tổng trạng</a:t>
          </a:r>
        </a:p>
      </dsp:txBody>
      <dsp:txXfrm>
        <a:off x="2904706" y="2488728"/>
        <a:ext cx="2068639" cy="1284415"/>
      </dsp:txXfrm>
    </dsp:sp>
    <dsp:sp modelId="{7536BE39-2BD4-487D-B80F-605E97981633}">
      <dsp:nvSpPr>
        <dsp:cNvPr id="0" name=""/>
        <dsp:cNvSpPr/>
      </dsp:nvSpPr>
      <dsp:spPr>
        <a:xfrm>
          <a:off x="5252034" y="2221976"/>
          <a:ext cx="2148559" cy="1364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BECD9-733F-4452-9696-16EBAC8ECEA8}">
      <dsp:nvSpPr>
        <dsp:cNvPr id="0" name=""/>
        <dsp:cNvSpPr/>
      </dsp:nvSpPr>
      <dsp:spPr>
        <a:xfrm>
          <a:off x="5490763" y="2448768"/>
          <a:ext cx="2148559" cy="13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a:t>Cắt túi mật hoặc dẫn lưu túi mật</a:t>
          </a:r>
        </a:p>
      </dsp:txBody>
      <dsp:txXfrm>
        <a:off x="5530723" y="2488728"/>
        <a:ext cx="2068639" cy="1284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9EB7A-9FBA-40EB-9C8A-A02368B12BAD}">
      <dsp:nvSpPr>
        <dsp:cNvPr id="0" name=""/>
        <dsp:cNvSpPr/>
      </dsp:nvSpPr>
      <dsp:spPr>
        <a:xfrm>
          <a:off x="4193778" y="1963109"/>
          <a:ext cx="243333" cy="3049785"/>
        </a:xfrm>
        <a:custGeom>
          <a:avLst/>
          <a:gdLst/>
          <a:ahLst/>
          <a:cxnLst/>
          <a:rect l="0" t="0" r="0" b="0"/>
          <a:pathLst>
            <a:path>
              <a:moveTo>
                <a:pt x="0" y="0"/>
              </a:moveTo>
              <a:lnTo>
                <a:pt x="0" y="3049785"/>
              </a:lnTo>
              <a:lnTo>
                <a:pt x="243333" y="30497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7DF10D-D193-4C12-A3AC-CC3C553575B3}">
      <dsp:nvSpPr>
        <dsp:cNvPr id="0" name=""/>
        <dsp:cNvSpPr/>
      </dsp:nvSpPr>
      <dsp:spPr>
        <a:xfrm>
          <a:off x="4193778" y="1963109"/>
          <a:ext cx="243333" cy="1898005"/>
        </a:xfrm>
        <a:custGeom>
          <a:avLst/>
          <a:gdLst/>
          <a:ahLst/>
          <a:cxnLst/>
          <a:rect l="0" t="0" r="0" b="0"/>
          <a:pathLst>
            <a:path>
              <a:moveTo>
                <a:pt x="0" y="0"/>
              </a:moveTo>
              <a:lnTo>
                <a:pt x="0" y="1898005"/>
              </a:lnTo>
              <a:lnTo>
                <a:pt x="243333" y="18980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CB2B55-7C7D-4D0E-8A97-745F619E5625}">
      <dsp:nvSpPr>
        <dsp:cNvPr id="0" name=""/>
        <dsp:cNvSpPr/>
      </dsp:nvSpPr>
      <dsp:spPr>
        <a:xfrm>
          <a:off x="4193778"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8E31E-9EB2-4A24-B9D7-8D8ECCB8BD31}">
      <dsp:nvSpPr>
        <dsp:cNvPr id="0" name=""/>
        <dsp:cNvSpPr/>
      </dsp:nvSpPr>
      <dsp:spPr>
        <a:xfrm>
          <a:off x="3861221" y="811328"/>
          <a:ext cx="981447" cy="340667"/>
        </a:xfrm>
        <a:custGeom>
          <a:avLst/>
          <a:gdLst/>
          <a:ahLst/>
          <a:cxnLst/>
          <a:rect l="0" t="0" r="0" b="0"/>
          <a:pathLst>
            <a:path>
              <a:moveTo>
                <a:pt x="0" y="0"/>
              </a:moveTo>
              <a:lnTo>
                <a:pt x="0" y="170333"/>
              </a:lnTo>
              <a:lnTo>
                <a:pt x="981447" y="170333"/>
              </a:lnTo>
              <a:lnTo>
                <a:pt x="981447" y="34066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E5DE00-88A8-4FE6-8919-7F076C6C42C2}">
      <dsp:nvSpPr>
        <dsp:cNvPr id="0" name=""/>
        <dsp:cNvSpPr/>
      </dsp:nvSpPr>
      <dsp:spPr>
        <a:xfrm>
          <a:off x="2230883" y="1963109"/>
          <a:ext cx="243333" cy="1898005"/>
        </a:xfrm>
        <a:custGeom>
          <a:avLst/>
          <a:gdLst/>
          <a:ahLst/>
          <a:cxnLst/>
          <a:rect l="0" t="0" r="0" b="0"/>
          <a:pathLst>
            <a:path>
              <a:moveTo>
                <a:pt x="0" y="0"/>
              </a:moveTo>
              <a:lnTo>
                <a:pt x="0" y="1898005"/>
              </a:lnTo>
              <a:lnTo>
                <a:pt x="243333" y="18980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61D43-4609-451D-B4FC-02597104B719}">
      <dsp:nvSpPr>
        <dsp:cNvPr id="0" name=""/>
        <dsp:cNvSpPr/>
      </dsp:nvSpPr>
      <dsp:spPr>
        <a:xfrm>
          <a:off x="2230883"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3AF968-9DA2-46AF-B599-31BB7E6FD407}">
      <dsp:nvSpPr>
        <dsp:cNvPr id="0" name=""/>
        <dsp:cNvSpPr/>
      </dsp:nvSpPr>
      <dsp:spPr>
        <a:xfrm>
          <a:off x="2879774" y="811328"/>
          <a:ext cx="981447" cy="340667"/>
        </a:xfrm>
        <a:custGeom>
          <a:avLst/>
          <a:gdLst/>
          <a:ahLst/>
          <a:cxnLst/>
          <a:rect l="0" t="0" r="0" b="0"/>
          <a:pathLst>
            <a:path>
              <a:moveTo>
                <a:pt x="981447" y="0"/>
              </a:moveTo>
              <a:lnTo>
                <a:pt x="981447" y="170333"/>
              </a:lnTo>
              <a:lnTo>
                <a:pt x="0" y="170333"/>
              </a:lnTo>
              <a:lnTo>
                <a:pt x="0" y="34066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5F404-4C3E-4207-80F2-88C64D0F406B}">
      <dsp:nvSpPr>
        <dsp:cNvPr id="0" name=""/>
        <dsp:cNvSpPr/>
      </dsp:nvSpPr>
      <dsp:spPr>
        <a:xfrm>
          <a:off x="3050108" y="215"/>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Điều trị không phẫu thuật</a:t>
          </a:r>
        </a:p>
      </dsp:txBody>
      <dsp:txXfrm>
        <a:off x="3050108" y="215"/>
        <a:ext cx="1622226" cy="811113"/>
      </dsp:txXfrm>
    </dsp:sp>
    <dsp:sp modelId="{EA78C1C0-CBE1-4C38-BF81-7D4E48F4E3AE}">
      <dsp:nvSpPr>
        <dsp:cNvPr id="0" name=""/>
        <dsp:cNvSpPr/>
      </dsp:nvSpPr>
      <dsp:spPr>
        <a:xfrm>
          <a:off x="2068661" y="115199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Thuốc tan sỏi</a:t>
          </a:r>
        </a:p>
      </dsp:txBody>
      <dsp:txXfrm>
        <a:off x="2068661" y="1151996"/>
        <a:ext cx="1622226" cy="811113"/>
      </dsp:txXfrm>
    </dsp:sp>
    <dsp:sp modelId="{4D0BF20C-284D-4E7E-877B-EDDC85C0AFC5}">
      <dsp:nvSpPr>
        <dsp:cNvPr id="0" name=""/>
        <dsp:cNvSpPr/>
      </dsp:nvSpPr>
      <dsp:spPr>
        <a:xfrm>
          <a:off x="2474217" y="230377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err="1"/>
            <a:t>Axit</a:t>
          </a:r>
          <a:r>
            <a:rPr lang="vi-VN" sz="1100" kern="1200"/>
            <a:t> </a:t>
          </a:r>
          <a:r>
            <a:rPr lang="vi-VN" sz="1100" kern="1200" err="1"/>
            <a:t>chenodeoxy</a:t>
          </a:r>
          <a:r>
            <a:rPr lang="vi-VN" sz="1100" kern="1200"/>
            <a:t> </a:t>
          </a:r>
          <a:r>
            <a:rPr lang="vi-VN" sz="1100" kern="1200" err="1"/>
            <a:t>cholic</a:t>
          </a:r>
          <a:r>
            <a:rPr lang="vi-VN" sz="1100" kern="1200"/>
            <a:t> (CDCA) trích từ mật ngỗng</a:t>
          </a:r>
        </a:p>
        <a:p>
          <a:pPr marL="0" lvl="0" indent="0" algn="ctr" defTabSz="488950">
            <a:lnSpc>
              <a:spcPct val="90000"/>
            </a:lnSpc>
            <a:spcBef>
              <a:spcPct val="0"/>
            </a:spcBef>
            <a:spcAft>
              <a:spcPct val="35000"/>
            </a:spcAft>
            <a:buNone/>
          </a:pPr>
          <a:r>
            <a:rPr lang="vi-VN" sz="1100" kern="1200" err="1"/>
            <a:t>Axit</a:t>
          </a:r>
          <a:r>
            <a:rPr lang="vi-VN" sz="1100" kern="1200"/>
            <a:t> </a:t>
          </a:r>
          <a:r>
            <a:rPr lang="vi-VN" sz="1100" kern="1200" err="1"/>
            <a:t>ursodeoxycholic</a:t>
          </a:r>
          <a:r>
            <a:rPr lang="vi-VN" sz="1100" kern="1200"/>
            <a:t> (UDCA) trích từ mật gấu</a:t>
          </a:r>
        </a:p>
      </dsp:txBody>
      <dsp:txXfrm>
        <a:off x="2474217" y="2303776"/>
        <a:ext cx="1622226" cy="811113"/>
      </dsp:txXfrm>
    </dsp:sp>
    <dsp:sp modelId="{B9E2232A-3A92-4D5A-BA57-B25C16990EDA}">
      <dsp:nvSpPr>
        <dsp:cNvPr id="0" name=""/>
        <dsp:cNvSpPr/>
      </dsp:nvSpPr>
      <dsp:spPr>
        <a:xfrm>
          <a:off x="2474217" y="3455557"/>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Chỉ có tác dụng tan sỏi bản chất </a:t>
          </a:r>
          <a:r>
            <a:rPr lang="vi-VN" sz="1100" kern="1200" err="1"/>
            <a:t>cholesterol</a:t>
          </a:r>
          <a:endParaRPr lang="vi-VN" sz="1100" kern="1200"/>
        </a:p>
        <a:p>
          <a:pPr marL="0" lvl="0" indent="0" algn="ctr" defTabSz="488950">
            <a:lnSpc>
              <a:spcPct val="90000"/>
            </a:lnSpc>
            <a:spcBef>
              <a:spcPct val="0"/>
            </a:spcBef>
            <a:spcAft>
              <a:spcPct val="35000"/>
            </a:spcAft>
            <a:buNone/>
          </a:pPr>
          <a:r>
            <a:rPr lang="vi-VN" sz="1100" kern="1200"/>
            <a:t>Hiệu quả thấp</a:t>
          </a:r>
        </a:p>
      </dsp:txBody>
      <dsp:txXfrm>
        <a:off x="2474217" y="3455557"/>
        <a:ext cx="1622226" cy="811113"/>
      </dsp:txXfrm>
    </dsp:sp>
    <dsp:sp modelId="{7D8B909C-670C-4CF9-866D-11977938ABF7}">
      <dsp:nvSpPr>
        <dsp:cNvPr id="0" name=""/>
        <dsp:cNvSpPr/>
      </dsp:nvSpPr>
      <dsp:spPr>
        <a:xfrm>
          <a:off x="4031555" y="115199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Lấy sỏi qua da</a:t>
          </a:r>
        </a:p>
      </dsp:txBody>
      <dsp:txXfrm>
        <a:off x="4031555" y="1151996"/>
        <a:ext cx="1622226" cy="811113"/>
      </dsp:txXfrm>
    </dsp:sp>
    <dsp:sp modelId="{40C52363-F145-4F3E-964F-E90FCADF998F}">
      <dsp:nvSpPr>
        <dsp:cNvPr id="0" name=""/>
        <dsp:cNvSpPr/>
      </dsp:nvSpPr>
      <dsp:spPr>
        <a:xfrm>
          <a:off x="4437112" y="230377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Chỉ định: bệnh nhân lớn tuổi, bệnh nền nặng không thể chịu được cuộc phẫu thuật</a:t>
          </a:r>
        </a:p>
      </dsp:txBody>
      <dsp:txXfrm>
        <a:off x="4437112" y="2303776"/>
        <a:ext cx="1622226" cy="811113"/>
      </dsp:txXfrm>
    </dsp:sp>
    <dsp:sp modelId="{E9C11CD8-BFE5-4BDE-B030-D7C9AD6A1FD6}">
      <dsp:nvSpPr>
        <dsp:cNvPr id="0" name=""/>
        <dsp:cNvSpPr/>
      </dsp:nvSpPr>
      <dsp:spPr>
        <a:xfrm>
          <a:off x="4437112" y="3455557"/>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Chọc dẫn lưu túi mật xuyên gan qua da (PTGBD)</a:t>
          </a:r>
        </a:p>
        <a:p>
          <a:pPr marL="0" lvl="0" indent="0" algn="ctr" defTabSz="488950">
            <a:lnSpc>
              <a:spcPct val="90000"/>
            </a:lnSpc>
            <a:spcBef>
              <a:spcPct val="0"/>
            </a:spcBef>
            <a:spcAft>
              <a:spcPct val="35000"/>
            </a:spcAft>
            <a:buNone/>
          </a:pPr>
          <a:r>
            <a:rPr lang="vi-VN" sz="1100" kern="1200"/>
            <a:t>Mở túi mật ra da</a:t>
          </a:r>
        </a:p>
      </dsp:txBody>
      <dsp:txXfrm>
        <a:off x="4437112" y="3455557"/>
        <a:ext cx="1622226" cy="811113"/>
      </dsp:txXfrm>
    </dsp:sp>
    <dsp:sp modelId="{C603AF02-17AB-452D-A82E-890E323AC6E5}">
      <dsp:nvSpPr>
        <dsp:cNvPr id="0" name=""/>
        <dsp:cNvSpPr/>
      </dsp:nvSpPr>
      <dsp:spPr>
        <a:xfrm>
          <a:off x="4437112" y="4607338"/>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Sau đó bệnh nhân được lấy sỏi qua đường hầm túi mật- da bằng ống soi đường mật</a:t>
          </a:r>
        </a:p>
      </dsp:txBody>
      <dsp:txXfrm>
        <a:off x="4437112" y="4607338"/>
        <a:ext cx="1622226" cy="8111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AD968-7535-42CC-9D79-1C055DAA6426}">
      <dsp:nvSpPr>
        <dsp:cNvPr id="0" name=""/>
        <dsp:cNvSpPr/>
      </dsp:nvSpPr>
      <dsp:spPr>
        <a:xfrm>
          <a:off x="4193778" y="1963109"/>
          <a:ext cx="243333" cy="1898005"/>
        </a:xfrm>
        <a:custGeom>
          <a:avLst/>
          <a:gdLst/>
          <a:ahLst/>
          <a:cxnLst/>
          <a:rect l="0" t="0" r="0" b="0"/>
          <a:pathLst>
            <a:path>
              <a:moveTo>
                <a:pt x="0" y="0"/>
              </a:moveTo>
              <a:lnTo>
                <a:pt x="0" y="1898005"/>
              </a:lnTo>
              <a:lnTo>
                <a:pt x="243333" y="18980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13D678-2E4E-4D28-8106-CB3F1546F524}">
      <dsp:nvSpPr>
        <dsp:cNvPr id="0" name=""/>
        <dsp:cNvSpPr/>
      </dsp:nvSpPr>
      <dsp:spPr>
        <a:xfrm>
          <a:off x="4193778"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7C675B-63DC-4D20-8AB1-4B0009D0F619}">
      <dsp:nvSpPr>
        <dsp:cNvPr id="0" name=""/>
        <dsp:cNvSpPr/>
      </dsp:nvSpPr>
      <dsp:spPr>
        <a:xfrm>
          <a:off x="3861221" y="811328"/>
          <a:ext cx="981447" cy="340667"/>
        </a:xfrm>
        <a:custGeom>
          <a:avLst/>
          <a:gdLst/>
          <a:ahLst/>
          <a:cxnLst/>
          <a:rect l="0" t="0" r="0" b="0"/>
          <a:pathLst>
            <a:path>
              <a:moveTo>
                <a:pt x="0" y="0"/>
              </a:moveTo>
              <a:lnTo>
                <a:pt x="0" y="170333"/>
              </a:lnTo>
              <a:lnTo>
                <a:pt x="981447" y="170333"/>
              </a:lnTo>
              <a:lnTo>
                <a:pt x="981447" y="34066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636EFA-1E02-4CD4-AD51-6293A1EBCCA3}">
      <dsp:nvSpPr>
        <dsp:cNvPr id="0" name=""/>
        <dsp:cNvSpPr/>
      </dsp:nvSpPr>
      <dsp:spPr>
        <a:xfrm>
          <a:off x="2230883" y="1963109"/>
          <a:ext cx="243333" cy="3049785"/>
        </a:xfrm>
        <a:custGeom>
          <a:avLst/>
          <a:gdLst/>
          <a:ahLst/>
          <a:cxnLst/>
          <a:rect l="0" t="0" r="0" b="0"/>
          <a:pathLst>
            <a:path>
              <a:moveTo>
                <a:pt x="0" y="0"/>
              </a:moveTo>
              <a:lnTo>
                <a:pt x="0" y="3049785"/>
              </a:lnTo>
              <a:lnTo>
                <a:pt x="243333" y="30497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BF0C87-44FB-406B-B41B-C7D5701011D9}">
      <dsp:nvSpPr>
        <dsp:cNvPr id="0" name=""/>
        <dsp:cNvSpPr/>
      </dsp:nvSpPr>
      <dsp:spPr>
        <a:xfrm>
          <a:off x="2230883" y="1963109"/>
          <a:ext cx="243333" cy="1898005"/>
        </a:xfrm>
        <a:custGeom>
          <a:avLst/>
          <a:gdLst/>
          <a:ahLst/>
          <a:cxnLst/>
          <a:rect l="0" t="0" r="0" b="0"/>
          <a:pathLst>
            <a:path>
              <a:moveTo>
                <a:pt x="0" y="0"/>
              </a:moveTo>
              <a:lnTo>
                <a:pt x="0" y="1898005"/>
              </a:lnTo>
              <a:lnTo>
                <a:pt x="243333" y="18980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B1E3BE-7CE3-40CD-BF46-34FA2067CA64}">
      <dsp:nvSpPr>
        <dsp:cNvPr id="0" name=""/>
        <dsp:cNvSpPr/>
      </dsp:nvSpPr>
      <dsp:spPr>
        <a:xfrm>
          <a:off x="2230883"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DCEC3-9D3B-4165-B63D-F19B6A97DED3}">
      <dsp:nvSpPr>
        <dsp:cNvPr id="0" name=""/>
        <dsp:cNvSpPr/>
      </dsp:nvSpPr>
      <dsp:spPr>
        <a:xfrm>
          <a:off x="2879774" y="811328"/>
          <a:ext cx="981447" cy="340667"/>
        </a:xfrm>
        <a:custGeom>
          <a:avLst/>
          <a:gdLst/>
          <a:ahLst/>
          <a:cxnLst/>
          <a:rect l="0" t="0" r="0" b="0"/>
          <a:pathLst>
            <a:path>
              <a:moveTo>
                <a:pt x="981447" y="0"/>
              </a:moveTo>
              <a:lnTo>
                <a:pt x="981447" y="170333"/>
              </a:lnTo>
              <a:lnTo>
                <a:pt x="0" y="170333"/>
              </a:lnTo>
              <a:lnTo>
                <a:pt x="0" y="34066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7E1EB4-9A41-4F2B-8231-0795609B4CA7}">
      <dsp:nvSpPr>
        <dsp:cNvPr id="0" name=""/>
        <dsp:cNvSpPr/>
      </dsp:nvSpPr>
      <dsp:spPr>
        <a:xfrm>
          <a:off x="3050108" y="215"/>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a:t>Điều trị phẫu thuật</a:t>
          </a:r>
        </a:p>
      </dsp:txBody>
      <dsp:txXfrm>
        <a:off x="3050108" y="215"/>
        <a:ext cx="1622226" cy="811113"/>
      </dsp:txXfrm>
    </dsp:sp>
    <dsp:sp modelId="{C5521BB7-CBEC-47D5-81C3-A56A0E1CC237}">
      <dsp:nvSpPr>
        <dsp:cNvPr id="0" name=""/>
        <dsp:cNvSpPr/>
      </dsp:nvSpPr>
      <dsp:spPr>
        <a:xfrm>
          <a:off x="2068661" y="115199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a:t>Phẫu thuật nội soi</a:t>
          </a:r>
        </a:p>
      </dsp:txBody>
      <dsp:txXfrm>
        <a:off x="2068661" y="1151996"/>
        <a:ext cx="1622226" cy="811113"/>
      </dsp:txXfrm>
    </dsp:sp>
    <dsp:sp modelId="{158C24DF-35FC-454C-B7AA-10CCDEC68551}">
      <dsp:nvSpPr>
        <dsp:cNvPr id="0" name=""/>
        <dsp:cNvSpPr/>
      </dsp:nvSpPr>
      <dsp:spPr>
        <a:xfrm>
          <a:off x="2474217" y="230377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a:t>Được xem “tiêu chuẩn vàng”</a:t>
          </a:r>
        </a:p>
      </dsp:txBody>
      <dsp:txXfrm>
        <a:off x="2474217" y="2303776"/>
        <a:ext cx="1622226" cy="811113"/>
      </dsp:txXfrm>
    </dsp:sp>
    <dsp:sp modelId="{B90EB7BB-F459-4DC4-BAC1-73C0DC9AA707}">
      <dsp:nvSpPr>
        <dsp:cNvPr id="0" name=""/>
        <dsp:cNvSpPr/>
      </dsp:nvSpPr>
      <dsp:spPr>
        <a:xfrm>
          <a:off x="2474217" y="3455557"/>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a:t>Ưu điểm: Vết mổ nhỏ, ít đau sau mổ, giảm thời gian nằm viện</a:t>
          </a:r>
        </a:p>
      </dsp:txBody>
      <dsp:txXfrm>
        <a:off x="2474217" y="3455557"/>
        <a:ext cx="1622226" cy="811113"/>
      </dsp:txXfrm>
    </dsp:sp>
    <dsp:sp modelId="{123DBE17-B526-4596-90AF-7816A72A877C}">
      <dsp:nvSpPr>
        <dsp:cNvPr id="0" name=""/>
        <dsp:cNvSpPr/>
      </dsp:nvSpPr>
      <dsp:spPr>
        <a:xfrm>
          <a:off x="2474217" y="4607338"/>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a:t>Biến chứng: rò mật, tổn thương đường mật, tổn thương ruột, chảy máu.</a:t>
          </a:r>
        </a:p>
      </dsp:txBody>
      <dsp:txXfrm>
        <a:off x="2474217" y="4607338"/>
        <a:ext cx="1622226" cy="811113"/>
      </dsp:txXfrm>
    </dsp:sp>
    <dsp:sp modelId="{71C81484-E691-4B6F-814F-687003097CC5}">
      <dsp:nvSpPr>
        <dsp:cNvPr id="0" name=""/>
        <dsp:cNvSpPr/>
      </dsp:nvSpPr>
      <dsp:spPr>
        <a:xfrm>
          <a:off x="4031555" y="115199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a:t>Phẫu thuật mở</a:t>
          </a:r>
        </a:p>
      </dsp:txBody>
      <dsp:txXfrm>
        <a:off x="4031555" y="1151996"/>
        <a:ext cx="1622226" cy="811113"/>
      </dsp:txXfrm>
    </dsp:sp>
    <dsp:sp modelId="{9442E703-DCF6-434D-BE32-2AA386BDFDE2}">
      <dsp:nvSpPr>
        <dsp:cNvPr id="0" name=""/>
        <dsp:cNvSpPr/>
      </dsp:nvSpPr>
      <dsp:spPr>
        <a:xfrm>
          <a:off x="4437112" y="230377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a:t>Vai trò giảm mạnh</a:t>
          </a:r>
        </a:p>
      </dsp:txBody>
      <dsp:txXfrm>
        <a:off x="4437112" y="2303776"/>
        <a:ext cx="1622226" cy="811113"/>
      </dsp:txXfrm>
    </dsp:sp>
    <dsp:sp modelId="{1A5CD634-6236-47C1-AACD-586554364B11}">
      <dsp:nvSpPr>
        <dsp:cNvPr id="0" name=""/>
        <dsp:cNvSpPr/>
      </dsp:nvSpPr>
      <dsp:spPr>
        <a:xfrm>
          <a:off x="4437112" y="3455557"/>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a:t>Thực hiện khi chuyển đổi từ phẫu thuật nội soi</a:t>
          </a:r>
        </a:p>
      </dsp:txBody>
      <dsp:txXfrm>
        <a:off x="4437112" y="3455557"/>
        <a:ext cx="1622226" cy="81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936EF-FFCF-4657-A612-CD58B5CDA629}">
      <dsp:nvSpPr>
        <dsp:cNvPr id="0" name=""/>
        <dsp:cNvSpPr/>
      </dsp:nvSpPr>
      <dsp:spPr>
        <a:xfrm>
          <a:off x="3843486" y="2709333"/>
          <a:ext cx="441027" cy="2370521"/>
        </a:xfrm>
        <a:custGeom>
          <a:avLst/>
          <a:gdLst/>
          <a:ahLst/>
          <a:cxnLst/>
          <a:rect l="0" t="0" r="0" b="0"/>
          <a:pathLst>
            <a:path>
              <a:moveTo>
                <a:pt x="0" y="0"/>
              </a:moveTo>
              <a:lnTo>
                <a:pt x="220513" y="0"/>
              </a:lnTo>
              <a:lnTo>
                <a:pt x="220513" y="2370521"/>
              </a:lnTo>
              <a:lnTo>
                <a:pt x="441027" y="2370521"/>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A0CD9F8-8253-4DC9-BCB9-2A5919FA83F4}">
      <dsp:nvSpPr>
        <dsp:cNvPr id="0" name=""/>
        <dsp:cNvSpPr/>
      </dsp:nvSpPr>
      <dsp:spPr>
        <a:xfrm>
          <a:off x="3843486" y="2709333"/>
          <a:ext cx="441027" cy="1422313"/>
        </a:xfrm>
        <a:custGeom>
          <a:avLst/>
          <a:gdLst/>
          <a:ahLst/>
          <a:cxnLst/>
          <a:rect l="0" t="0" r="0" b="0"/>
          <a:pathLst>
            <a:path>
              <a:moveTo>
                <a:pt x="0" y="0"/>
              </a:moveTo>
              <a:lnTo>
                <a:pt x="220513" y="0"/>
              </a:lnTo>
              <a:lnTo>
                <a:pt x="220513" y="1422313"/>
              </a:lnTo>
              <a:lnTo>
                <a:pt x="441027" y="1422313"/>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E182CB5-FC5A-432C-83C5-ED1A89EDEB94}">
      <dsp:nvSpPr>
        <dsp:cNvPr id="0" name=""/>
        <dsp:cNvSpPr/>
      </dsp:nvSpPr>
      <dsp:spPr>
        <a:xfrm>
          <a:off x="3843486" y="2709333"/>
          <a:ext cx="441027" cy="474104"/>
        </a:xfrm>
        <a:custGeom>
          <a:avLst/>
          <a:gdLst/>
          <a:ahLst/>
          <a:cxnLst/>
          <a:rect l="0" t="0" r="0" b="0"/>
          <a:pathLst>
            <a:path>
              <a:moveTo>
                <a:pt x="0" y="0"/>
              </a:moveTo>
              <a:lnTo>
                <a:pt x="220513" y="0"/>
              </a:lnTo>
              <a:lnTo>
                <a:pt x="220513" y="474104"/>
              </a:lnTo>
              <a:lnTo>
                <a:pt x="441027" y="474104"/>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6E8DF7A-68EB-4014-8C29-2A4F5BC513E0}">
      <dsp:nvSpPr>
        <dsp:cNvPr id="0" name=""/>
        <dsp:cNvSpPr/>
      </dsp:nvSpPr>
      <dsp:spPr>
        <a:xfrm>
          <a:off x="3843486" y="2235229"/>
          <a:ext cx="441027" cy="474104"/>
        </a:xfrm>
        <a:custGeom>
          <a:avLst/>
          <a:gdLst/>
          <a:ahLst/>
          <a:cxnLst/>
          <a:rect l="0" t="0" r="0" b="0"/>
          <a:pathLst>
            <a:path>
              <a:moveTo>
                <a:pt x="0" y="474104"/>
              </a:moveTo>
              <a:lnTo>
                <a:pt x="220513" y="474104"/>
              </a:lnTo>
              <a:lnTo>
                <a:pt x="220513" y="0"/>
              </a:lnTo>
              <a:lnTo>
                <a:pt x="441027" y="0"/>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8E6EADD-F827-46ED-9086-65453C592E4C}">
      <dsp:nvSpPr>
        <dsp:cNvPr id="0" name=""/>
        <dsp:cNvSpPr/>
      </dsp:nvSpPr>
      <dsp:spPr>
        <a:xfrm>
          <a:off x="3843486" y="1287020"/>
          <a:ext cx="441027" cy="1422313"/>
        </a:xfrm>
        <a:custGeom>
          <a:avLst/>
          <a:gdLst/>
          <a:ahLst/>
          <a:cxnLst/>
          <a:rect l="0" t="0" r="0" b="0"/>
          <a:pathLst>
            <a:path>
              <a:moveTo>
                <a:pt x="0" y="1422313"/>
              </a:moveTo>
              <a:lnTo>
                <a:pt x="220513" y="1422313"/>
              </a:lnTo>
              <a:lnTo>
                <a:pt x="220513" y="0"/>
              </a:lnTo>
              <a:lnTo>
                <a:pt x="441027" y="0"/>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C14AA77-1D3F-4FE0-812A-331E08FCA049}">
      <dsp:nvSpPr>
        <dsp:cNvPr id="0" name=""/>
        <dsp:cNvSpPr/>
      </dsp:nvSpPr>
      <dsp:spPr>
        <a:xfrm>
          <a:off x="3843486" y="338811"/>
          <a:ext cx="441027" cy="2370521"/>
        </a:xfrm>
        <a:custGeom>
          <a:avLst/>
          <a:gdLst/>
          <a:ahLst/>
          <a:cxnLst/>
          <a:rect l="0" t="0" r="0" b="0"/>
          <a:pathLst>
            <a:path>
              <a:moveTo>
                <a:pt x="0" y="2370521"/>
              </a:moveTo>
              <a:lnTo>
                <a:pt x="220513" y="2370521"/>
              </a:lnTo>
              <a:lnTo>
                <a:pt x="220513" y="0"/>
              </a:lnTo>
              <a:lnTo>
                <a:pt x="441027" y="0"/>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7022BF-D539-4C97-AD9B-068E9BEE4279}">
      <dsp:nvSpPr>
        <dsp:cNvPr id="0" name=""/>
        <dsp:cNvSpPr/>
      </dsp:nvSpPr>
      <dsp:spPr>
        <a:xfrm>
          <a:off x="1638349" y="2373050"/>
          <a:ext cx="2205136" cy="67256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Biến chứng sỏi túi mật</a:t>
          </a:r>
        </a:p>
      </dsp:txBody>
      <dsp:txXfrm>
        <a:off x="1638349" y="2373050"/>
        <a:ext cx="2205136" cy="672566"/>
      </dsp:txXfrm>
    </dsp:sp>
    <dsp:sp modelId="{243CD7E0-07A5-4F43-B32F-41FED5D4176C}">
      <dsp:nvSpPr>
        <dsp:cNvPr id="0" name=""/>
        <dsp:cNvSpPr/>
      </dsp:nvSpPr>
      <dsp:spPr>
        <a:xfrm>
          <a:off x="4284513" y="2528"/>
          <a:ext cx="2205136" cy="67256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Viêm túi mật cấp do sỏi túi mật</a:t>
          </a:r>
        </a:p>
      </dsp:txBody>
      <dsp:txXfrm>
        <a:off x="4284513" y="2528"/>
        <a:ext cx="2205136" cy="672566"/>
      </dsp:txXfrm>
    </dsp:sp>
    <dsp:sp modelId="{EC16A9A4-D584-4B1E-A200-0675523B8507}">
      <dsp:nvSpPr>
        <dsp:cNvPr id="0" name=""/>
        <dsp:cNvSpPr/>
      </dsp:nvSpPr>
      <dsp:spPr>
        <a:xfrm>
          <a:off x="4284513" y="950736"/>
          <a:ext cx="2205136" cy="67256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Viêm tụy cấp do sỏi túi mật di trú</a:t>
          </a:r>
        </a:p>
      </dsp:txBody>
      <dsp:txXfrm>
        <a:off x="4284513" y="950736"/>
        <a:ext cx="2205136" cy="672566"/>
      </dsp:txXfrm>
    </dsp:sp>
    <dsp:sp modelId="{52F6C5DF-4969-4017-B2AB-51A264DD9742}">
      <dsp:nvSpPr>
        <dsp:cNvPr id="0" name=""/>
        <dsp:cNvSpPr/>
      </dsp:nvSpPr>
      <dsp:spPr>
        <a:xfrm>
          <a:off x="4284513" y="1898945"/>
          <a:ext cx="2205136" cy="67256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Viêm túi mật mạn</a:t>
          </a:r>
        </a:p>
      </dsp:txBody>
      <dsp:txXfrm>
        <a:off x="4284513" y="1898945"/>
        <a:ext cx="2205136" cy="672566"/>
      </dsp:txXfrm>
    </dsp:sp>
    <dsp:sp modelId="{A6295468-E548-491B-ABCF-B6D2B32D1671}">
      <dsp:nvSpPr>
        <dsp:cNvPr id="0" name=""/>
        <dsp:cNvSpPr/>
      </dsp:nvSpPr>
      <dsp:spPr>
        <a:xfrm>
          <a:off x="4284513" y="2847154"/>
          <a:ext cx="2205136" cy="67256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K túi mật</a:t>
          </a:r>
        </a:p>
      </dsp:txBody>
      <dsp:txXfrm>
        <a:off x="4284513" y="2847154"/>
        <a:ext cx="2205136" cy="672566"/>
      </dsp:txXfrm>
    </dsp:sp>
    <dsp:sp modelId="{4BD820B0-9480-4E73-BE54-D88CE96C2B38}">
      <dsp:nvSpPr>
        <dsp:cNvPr id="0" name=""/>
        <dsp:cNvSpPr/>
      </dsp:nvSpPr>
      <dsp:spPr>
        <a:xfrm>
          <a:off x="4284513" y="3795363"/>
          <a:ext cx="2205136" cy="67256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Sỏi ổng mật chủ thứ phát</a:t>
          </a:r>
        </a:p>
      </dsp:txBody>
      <dsp:txXfrm>
        <a:off x="4284513" y="3795363"/>
        <a:ext cx="2205136" cy="672566"/>
      </dsp:txXfrm>
    </dsp:sp>
    <dsp:sp modelId="{0C5A7705-C7FD-4FCC-9D61-113A8258B614}">
      <dsp:nvSpPr>
        <dsp:cNvPr id="0" name=""/>
        <dsp:cNvSpPr/>
      </dsp:nvSpPr>
      <dsp:spPr>
        <a:xfrm>
          <a:off x="4284513" y="4743572"/>
          <a:ext cx="2205136" cy="67256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Hội chứng Mirizzi</a:t>
          </a:r>
        </a:p>
      </dsp:txBody>
      <dsp:txXfrm>
        <a:off x="4284513" y="4743572"/>
        <a:ext cx="2205136" cy="6725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B5BD3-6EF4-463D-85C4-7056C75BCC3F}">
      <dsp:nvSpPr>
        <dsp:cNvPr id="0" name=""/>
        <dsp:cNvSpPr/>
      </dsp:nvSpPr>
      <dsp:spPr>
        <a:xfrm>
          <a:off x="0" y="336933"/>
          <a:ext cx="812800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DE81F8-4A17-4B29-A0C4-78B0670FED3A}">
      <dsp:nvSpPr>
        <dsp:cNvPr id="0" name=""/>
        <dsp:cNvSpPr/>
      </dsp:nvSpPr>
      <dsp:spPr>
        <a:xfrm>
          <a:off x="406400" y="41733"/>
          <a:ext cx="5689600"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vi-VN" sz="2000" kern="1200"/>
            <a:t>Cơ chế bệnh sinh</a:t>
          </a:r>
        </a:p>
      </dsp:txBody>
      <dsp:txXfrm>
        <a:off x="435221" y="70554"/>
        <a:ext cx="5631958" cy="532758"/>
      </dsp:txXfrm>
    </dsp:sp>
    <dsp:sp modelId="{3D97BC13-1E41-4BC8-848D-8DE71BE144D0}">
      <dsp:nvSpPr>
        <dsp:cNvPr id="0" name=""/>
        <dsp:cNvSpPr/>
      </dsp:nvSpPr>
      <dsp:spPr>
        <a:xfrm>
          <a:off x="0" y="1244133"/>
          <a:ext cx="812800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9B359E-AF6B-4F71-ACD5-1138400635CE}">
      <dsp:nvSpPr>
        <dsp:cNvPr id="0" name=""/>
        <dsp:cNvSpPr/>
      </dsp:nvSpPr>
      <dsp:spPr>
        <a:xfrm>
          <a:off x="406400" y="948933"/>
          <a:ext cx="5689600"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vi-VN" sz="2000" kern="1200"/>
            <a:t>Biểu hiện lâm sàng</a:t>
          </a:r>
        </a:p>
      </dsp:txBody>
      <dsp:txXfrm>
        <a:off x="435221" y="977754"/>
        <a:ext cx="5631958" cy="532758"/>
      </dsp:txXfrm>
    </dsp:sp>
    <dsp:sp modelId="{BBA29E01-5374-4DB0-94FA-B13E844C6E83}">
      <dsp:nvSpPr>
        <dsp:cNvPr id="0" name=""/>
        <dsp:cNvSpPr/>
      </dsp:nvSpPr>
      <dsp:spPr>
        <a:xfrm>
          <a:off x="0" y="2151333"/>
          <a:ext cx="812800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93B3CB-7B8B-4C00-BD45-3CC04AB9967B}">
      <dsp:nvSpPr>
        <dsp:cNvPr id="0" name=""/>
        <dsp:cNvSpPr/>
      </dsp:nvSpPr>
      <dsp:spPr>
        <a:xfrm>
          <a:off x="406400" y="1856133"/>
          <a:ext cx="5689600"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vi-VN" sz="2000" kern="1200"/>
            <a:t>Cận lâm sàng</a:t>
          </a:r>
        </a:p>
      </dsp:txBody>
      <dsp:txXfrm>
        <a:off x="435221" y="1884954"/>
        <a:ext cx="5631958" cy="532758"/>
      </dsp:txXfrm>
    </dsp:sp>
    <dsp:sp modelId="{1BA1028A-3FD6-418C-A7F7-396F9486D968}">
      <dsp:nvSpPr>
        <dsp:cNvPr id="0" name=""/>
        <dsp:cNvSpPr/>
      </dsp:nvSpPr>
      <dsp:spPr>
        <a:xfrm>
          <a:off x="0" y="3058533"/>
          <a:ext cx="812800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D27775-30B5-40E0-B7AB-BE0764A349E5}">
      <dsp:nvSpPr>
        <dsp:cNvPr id="0" name=""/>
        <dsp:cNvSpPr/>
      </dsp:nvSpPr>
      <dsp:spPr>
        <a:xfrm>
          <a:off x="406400" y="2763333"/>
          <a:ext cx="5689600"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vi-VN" sz="2000" kern="1200"/>
            <a:t>Tiêu chuẩn chẩn đoán</a:t>
          </a:r>
        </a:p>
      </dsp:txBody>
      <dsp:txXfrm>
        <a:off x="435221" y="2792154"/>
        <a:ext cx="5631958" cy="532758"/>
      </dsp:txXfrm>
    </dsp:sp>
    <dsp:sp modelId="{6352B569-C1DA-46EA-91D7-3B1A71DF3DAB}">
      <dsp:nvSpPr>
        <dsp:cNvPr id="0" name=""/>
        <dsp:cNvSpPr/>
      </dsp:nvSpPr>
      <dsp:spPr>
        <a:xfrm>
          <a:off x="0" y="3965733"/>
          <a:ext cx="812800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4E4E0-5204-4FE3-8AB2-269B474FBC3D}">
      <dsp:nvSpPr>
        <dsp:cNvPr id="0" name=""/>
        <dsp:cNvSpPr/>
      </dsp:nvSpPr>
      <dsp:spPr>
        <a:xfrm>
          <a:off x="406400" y="3670533"/>
          <a:ext cx="5689600"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vi-VN" sz="2000" kern="1200"/>
            <a:t>Mức độ</a:t>
          </a:r>
        </a:p>
      </dsp:txBody>
      <dsp:txXfrm>
        <a:off x="435221" y="3699354"/>
        <a:ext cx="5631958" cy="532758"/>
      </dsp:txXfrm>
    </dsp:sp>
    <dsp:sp modelId="{6ED3D368-279E-42E1-8203-05B57FD3A8F0}">
      <dsp:nvSpPr>
        <dsp:cNvPr id="0" name=""/>
        <dsp:cNvSpPr/>
      </dsp:nvSpPr>
      <dsp:spPr>
        <a:xfrm>
          <a:off x="0" y="4872933"/>
          <a:ext cx="812800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E8C36-F1BD-4C78-81D9-BE62E758D0A7}">
      <dsp:nvSpPr>
        <dsp:cNvPr id="0" name=""/>
        <dsp:cNvSpPr/>
      </dsp:nvSpPr>
      <dsp:spPr>
        <a:xfrm>
          <a:off x="406400" y="4577733"/>
          <a:ext cx="5689600"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vi-VN" sz="2000" kern="1200"/>
            <a:t>Điều trị</a:t>
          </a:r>
        </a:p>
      </dsp:txBody>
      <dsp:txXfrm>
        <a:off x="435221" y="4606554"/>
        <a:ext cx="5631958"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D1C23-728A-4FB5-8B4B-E9599E6B0E8F}">
      <dsp:nvSpPr>
        <dsp:cNvPr id="0" name=""/>
        <dsp:cNvSpPr/>
      </dsp:nvSpPr>
      <dsp:spPr>
        <a:xfrm>
          <a:off x="6137989" y="1688797"/>
          <a:ext cx="209301" cy="1632548"/>
        </a:xfrm>
        <a:custGeom>
          <a:avLst/>
          <a:gdLst/>
          <a:ahLst/>
          <a:cxnLst/>
          <a:rect l="0" t="0" r="0" b="0"/>
          <a:pathLst>
            <a:path>
              <a:moveTo>
                <a:pt x="0" y="0"/>
              </a:moveTo>
              <a:lnTo>
                <a:pt x="0" y="1632548"/>
              </a:lnTo>
              <a:lnTo>
                <a:pt x="209301" y="163254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C7C546-7317-4F79-94B9-6E958CFD0A04}">
      <dsp:nvSpPr>
        <dsp:cNvPr id="0" name=""/>
        <dsp:cNvSpPr/>
      </dsp:nvSpPr>
      <dsp:spPr>
        <a:xfrm>
          <a:off x="6137989" y="1688797"/>
          <a:ext cx="209301" cy="641856"/>
        </a:xfrm>
        <a:custGeom>
          <a:avLst/>
          <a:gdLst/>
          <a:ahLst/>
          <a:cxnLst/>
          <a:rect l="0" t="0" r="0" b="0"/>
          <a:pathLst>
            <a:path>
              <a:moveTo>
                <a:pt x="0" y="0"/>
              </a:moveTo>
              <a:lnTo>
                <a:pt x="0" y="641856"/>
              </a:lnTo>
              <a:lnTo>
                <a:pt x="209301" y="64185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962F57-FA95-43A6-AF4E-4E47FE968991}">
      <dsp:nvSpPr>
        <dsp:cNvPr id="0" name=""/>
        <dsp:cNvSpPr/>
      </dsp:nvSpPr>
      <dsp:spPr>
        <a:xfrm>
          <a:off x="4163582" y="698105"/>
          <a:ext cx="2532543" cy="293021"/>
        </a:xfrm>
        <a:custGeom>
          <a:avLst/>
          <a:gdLst/>
          <a:ahLst/>
          <a:cxnLst/>
          <a:rect l="0" t="0" r="0" b="0"/>
          <a:pathLst>
            <a:path>
              <a:moveTo>
                <a:pt x="0" y="0"/>
              </a:moveTo>
              <a:lnTo>
                <a:pt x="0" y="146510"/>
              </a:lnTo>
              <a:lnTo>
                <a:pt x="2532543" y="146510"/>
              </a:lnTo>
              <a:lnTo>
                <a:pt x="2532543" y="29302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357A66-9A62-4FB4-9864-7361ECFD0BBC}">
      <dsp:nvSpPr>
        <dsp:cNvPr id="0" name=""/>
        <dsp:cNvSpPr/>
      </dsp:nvSpPr>
      <dsp:spPr>
        <a:xfrm>
          <a:off x="4449627" y="1688797"/>
          <a:ext cx="209301" cy="1632548"/>
        </a:xfrm>
        <a:custGeom>
          <a:avLst/>
          <a:gdLst/>
          <a:ahLst/>
          <a:cxnLst/>
          <a:rect l="0" t="0" r="0" b="0"/>
          <a:pathLst>
            <a:path>
              <a:moveTo>
                <a:pt x="0" y="0"/>
              </a:moveTo>
              <a:lnTo>
                <a:pt x="0" y="1632548"/>
              </a:lnTo>
              <a:lnTo>
                <a:pt x="209301" y="163254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BD904D-1693-47B4-BAA2-00D3CC4CE551}">
      <dsp:nvSpPr>
        <dsp:cNvPr id="0" name=""/>
        <dsp:cNvSpPr/>
      </dsp:nvSpPr>
      <dsp:spPr>
        <a:xfrm>
          <a:off x="4449627" y="1688797"/>
          <a:ext cx="209301" cy="641856"/>
        </a:xfrm>
        <a:custGeom>
          <a:avLst/>
          <a:gdLst/>
          <a:ahLst/>
          <a:cxnLst/>
          <a:rect l="0" t="0" r="0" b="0"/>
          <a:pathLst>
            <a:path>
              <a:moveTo>
                <a:pt x="0" y="0"/>
              </a:moveTo>
              <a:lnTo>
                <a:pt x="0" y="641856"/>
              </a:lnTo>
              <a:lnTo>
                <a:pt x="209301" y="64185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37B3B5-3BD0-40E6-8A74-22F78295E959}">
      <dsp:nvSpPr>
        <dsp:cNvPr id="0" name=""/>
        <dsp:cNvSpPr/>
      </dsp:nvSpPr>
      <dsp:spPr>
        <a:xfrm>
          <a:off x="4163582" y="698105"/>
          <a:ext cx="844181" cy="293021"/>
        </a:xfrm>
        <a:custGeom>
          <a:avLst/>
          <a:gdLst/>
          <a:ahLst/>
          <a:cxnLst/>
          <a:rect l="0" t="0" r="0" b="0"/>
          <a:pathLst>
            <a:path>
              <a:moveTo>
                <a:pt x="0" y="0"/>
              </a:moveTo>
              <a:lnTo>
                <a:pt x="0" y="146510"/>
              </a:lnTo>
              <a:lnTo>
                <a:pt x="844181" y="146510"/>
              </a:lnTo>
              <a:lnTo>
                <a:pt x="844181" y="29302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A6C940-911B-4D02-8AD4-1B8502F3435C}">
      <dsp:nvSpPr>
        <dsp:cNvPr id="0" name=""/>
        <dsp:cNvSpPr/>
      </dsp:nvSpPr>
      <dsp:spPr>
        <a:xfrm>
          <a:off x="2761265" y="1688797"/>
          <a:ext cx="209301" cy="3613932"/>
        </a:xfrm>
        <a:custGeom>
          <a:avLst/>
          <a:gdLst/>
          <a:ahLst/>
          <a:cxnLst/>
          <a:rect l="0" t="0" r="0" b="0"/>
          <a:pathLst>
            <a:path>
              <a:moveTo>
                <a:pt x="0" y="0"/>
              </a:moveTo>
              <a:lnTo>
                <a:pt x="0" y="3613932"/>
              </a:lnTo>
              <a:lnTo>
                <a:pt x="209301" y="36139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9986F-AE6A-47BE-8B00-68B451246F6B}">
      <dsp:nvSpPr>
        <dsp:cNvPr id="0" name=""/>
        <dsp:cNvSpPr/>
      </dsp:nvSpPr>
      <dsp:spPr>
        <a:xfrm>
          <a:off x="2761265" y="1688797"/>
          <a:ext cx="209301" cy="2623240"/>
        </a:xfrm>
        <a:custGeom>
          <a:avLst/>
          <a:gdLst/>
          <a:ahLst/>
          <a:cxnLst/>
          <a:rect l="0" t="0" r="0" b="0"/>
          <a:pathLst>
            <a:path>
              <a:moveTo>
                <a:pt x="0" y="0"/>
              </a:moveTo>
              <a:lnTo>
                <a:pt x="0" y="2623240"/>
              </a:lnTo>
              <a:lnTo>
                <a:pt x="209301" y="262324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C8064F-F4D0-422D-ABB4-B830247F11D8}">
      <dsp:nvSpPr>
        <dsp:cNvPr id="0" name=""/>
        <dsp:cNvSpPr/>
      </dsp:nvSpPr>
      <dsp:spPr>
        <a:xfrm>
          <a:off x="2761265" y="1688797"/>
          <a:ext cx="209301" cy="1632548"/>
        </a:xfrm>
        <a:custGeom>
          <a:avLst/>
          <a:gdLst/>
          <a:ahLst/>
          <a:cxnLst/>
          <a:rect l="0" t="0" r="0" b="0"/>
          <a:pathLst>
            <a:path>
              <a:moveTo>
                <a:pt x="0" y="0"/>
              </a:moveTo>
              <a:lnTo>
                <a:pt x="0" y="1632548"/>
              </a:lnTo>
              <a:lnTo>
                <a:pt x="209301" y="163254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E159AD-79A1-4E13-BF2A-AE5EA724123F}">
      <dsp:nvSpPr>
        <dsp:cNvPr id="0" name=""/>
        <dsp:cNvSpPr/>
      </dsp:nvSpPr>
      <dsp:spPr>
        <a:xfrm>
          <a:off x="2761265" y="1688797"/>
          <a:ext cx="209301" cy="641856"/>
        </a:xfrm>
        <a:custGeom>
          <a:avLst/>
          <a:gdLst/>
          <a:ahLst/>
          <a:cxnLst/>
          <a:rect l="0" t="0" r="0" b="0"/>
          <a:pathLst>
            <a:path>
              <a:moveTo>
                <a:pt x="0" y="0"/>
              </a:moveTo>
              <a:lnTo>
                <a:pt x="0" y="641856"/>
              </a:lnTo>
              <a:lnTo>
                <a:pt x="209301" y="64185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6775F7-324B-44F7-A4E8-E2F56EEAC798}">
      <dsp:nvSpPr>
        <dsp:cNvPr id="0" name=""/>
        <dsp:cNvSpPr/>
      </dsp:nvSpPr>
      <dsp:spPr>
        <a:xfrm>
          <a:off x="3319401" y="698105"/>
          <a:ext cx="844181" cy="293021"/>
        </a:xfrm>
        <a:custGeom>
          <a:avLst/>
          <a:gdLst/>
          <a:ahLst/>
          <a:cxnLst/>
          <a:rect l="0" t="0" r="0" b="0"/>
          <a:pathLst>
            <a:path>
              <a:moveTo>
                <a:pt x="844181" y="0"/>
              </a:moveTo>
              <a:lnTo>
                <a:pt x="844181" y="146510"/>
              </a:lnTo>
              <a:lnTo>
                <a:pt x="0" y="146510"/>
              </a:lnTo>
              <a:lnTo>
                <a:pt x="0" y="29302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87901-3276-47CF-B773-16DC5D8CB126}">
      <dsp:nvSpPr>
        <dsp:cNvPr id="0" name=""/>
        <dsp:cNvSpPr/>
      </dsp:nvSpPr>
      <dsp:spPr>
        <a:xfrm>
          <a:off x="1072903" y="1688797"/>
          <a:ext cx="209301" cy="641856"/>
        </a:xfrm>
        <a:custGeom>
          <a:avLst/>
          <a:gdLst/>
          <a:ahLst/>
          <a:cxnLst/>
          <a:rect l="0" t="0" r="0" b="0"/>
          <a:pathLst>
            <a:path>
              <a:moveTo>
                <a:pt x="0" y="0"/>
              </a:moveTo>
              <a:lnTo>
                <a:pt x="0" y="641856"/>
              </a:lnTo>
              <a:lnTo>
                <a:pt x="209301" y="64185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2771FE-677D-4025-91BA-9D53E77F40B5}">
      <dsp:nvSpPr>
        <dsp:cNvPr id="0" name=""/>
        <dsp:cNvSpPr/>
      </dsp:nvSpPr>
      <dsp:spPr>
        <a:xfrm>
          <a:off x="1631039" y="698105"/>
          <a:ext cx="2532543" cy="293021"/>
        </a:xfrm>
        <a:custGeom>
          <a:avLst/>
          <a:gdLst/>
          <a:ahLst/>
          <a:cxnLst/>
          <a:rect l="0" t="0" r="0" b="0"/>
          <a:pathLst>
            <a:path>
              <a:moveTo>
                <a:pt x="2532543" y="0"/>
              </a:moveTo>
              <a:lnTo>
                <a:pt x="2532543" y="146510"/>
              </a:lnTo>
              <a:lnTo>
                <a:pt x="0" y="146510"/>
              </a:lnTo>
              <a:lnTo>
                <a:pt x="0" y="29302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41F1D8-A5CA-452E-91F3-47742173D153}">
      <dsp:nvSpPr>
        <dsp:cNvPr id="0" name=""/>
        <dsp:cNvSpPr/>
      </dsp:nvSpPr>
      <dsp:spPr>
        <a:xfrm>
          <a:off x="3465912" y="435"/>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Lâm sàng</a:t>
          </a:r>
        </a:p>
      </dsp:txBody>
      <dsp:txXfrm>
        <a:off x="3465912" y="435"/>
        <a:ext cx="1395340" cy="697670"/>
      </dsp:txXfrm>
    </dsp:sp>
    <dsp:sp modelId="{875E2CF3-2C94-425A-9B83-97DDCA6B37BB}">
      <dsp:nvSpPr>
        <dsp:cNvPr id="0" name=""/>
        <dsp:cNvSpPr/>
      </dsp:nvSpPr>
      <dsp:spPr>
        <a:xfrm>
          <a:off x="933368" y="991127"/>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Giai đoạn 1: sỏi kẹt cổ túi mật</a:t>
          </a:r>
        </a:p>
      </dsp:txBody>
      <dsp:txXfrm>
        <a:off x="933368" y="991127"/>
        <a:ext cx="1395340" cy="697670"/>
      </dsp:txXfrm>
    </dsp:sp>
    <dsp:sp modelId="{F6C39A41-CA5C-428E-9AC0-10C1EBA94186}">
      <dsp:nvSpPr>
        <dsp:cNvPr id="0" name=""/>
        <dsp:cNvSpPr/>
      </dsp:nvSpPr>
      <dsp:spPr>
        <a:xfrm>
          <a:off x="1282204" y="1981818"/>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Cơn đau quặn mật</a:t>
          </a:r>
        </a:p>
      </dsp:txBody>
      <dsp:txXfrm>
        <a:off x="1282204" y="1981818"/>
        <a:ext cx="1395340" cy="697670"/>
      </dsp:txXfrm>
    </dsp:sp>
    <dsp:sp modelId="{761A8070-CF4F-45EC-B02C-C3D33890737C}">
      <dsp:nvSpPr>
        <dsp:cNvPr id="0" name=""/>
        <dsp:cNvSpPr/>
      </dsp:nvSpPr>
      <dsp:spPr>
        <a:xfrm>
          <a:off x="2621731" y="991127"/>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Giai đoạn 2: Viêm túi mật cấp phù nề</a:t>
          </a:r>
        </a:p>
      </dsp:txBody>
      <dsp:txXfrm>
        <a:off x="2621731" y="991127"/>
        <a:ext cx="1395340" cy="697670"/>
      </dsp:txXfrm>
    </dsp:sp>
    <dsp:sp modelId="{D875E664-7AFD-45CC-BE66-40D18752AE96}">
      <dsp:nvSpPr>
        <dsp:cNvPr id="0" name=""/>
        <dsp:cNvSpPr/>
      </dsp:nvSpPr>
      <dsp:spPr>
        <a:xfrm>
          <a:off x="2970566" y="1981818"/>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Đau dưới hạ sườn phải liên tục, có thể lan vai phải</a:t>
          </a:r>
        </a:p>
      </dsp:txBody>
      <dsp:txXfrm>
        <a:off x="2970566" y="1981818"/>
        <a:ext cx="1395340" cy="697670"/>
      </dsp:txXfrm>
    </dsp:sp>
    <dsp:sp modelId="{21E0213E-98C9-498B-9282-55B38BFCC98B}">
      <dsp:nvSpPr>
        <dsp:cNvPr id="0" name=""/>
        <dsp:cNvSpPr/>
      </dsp:nvSpPr>
      <dsp:spPr>
        <a:xfrm>
          <a:off x="2970566" y="2972510"/>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Murphy (+), nhạy 97% và đặc hiệu 48%</a:t>
          </a:r>
        </a:p>
      </dsp:txBody>
      <dsp:txXfrm>
        <a:off x="2970566" y="2972510"/>
        <a:ext cx="1395340" cy="697670"/>
      </dsp:txXfrm>
    </dsp:sp>
    <dsp:sp modelId="{0BBA9B1C-4788-487E-8DD9-ACE5F9681545}">
      <dsp:nvSpPr>
        <dsp:cNvPr id="0" name=""/>
        <dsp:cNvSpPr/>
      </dsp:nvSpPr>
      <dsp:spPr>
        <a:xfrm>
          <a:off x="2970566" y="3963202"/>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Đề kháng thành bụng</a:t>
          </a:r>
        </a:p>
      </dsp:txBody>
      <dsp:txXfrm>
        <a:off x="2970566" y="3963202"/>
        <a:ext cx="1395340" cy="697670"/>
      </dsp:txXfrm>
    </dsp:sp>
    <dsp:sp modelId="{AF53150E-3D5A-4E60-9AC2-80405A11C8EB}">
      <dsp:nvSpPr>
        <dsp:cNvPr id="0" name=""/>
        <dsp:cNvSpPr/>
      </dsp:nvSpPr>
      <dsp:spPr>
        <a:xfrm>
          <a:off x="2970566" y="4953894"/>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Sốt</a:t>
          </a:r>
        </a:p>
      </dsp:txBody>
      <dsp:txXfrm>
        <a:off x="2970566" y="4953894"/>
        <a:ext cx="1395340" cy="697670"/>
      </dsp:txXfrm>
    </dsp:sp>
    <dsp:sp modelId="{7899D07F-EAAB-43CD-B103-FC4ACE930287}">
      <dsp:nvSpPr>
        <dsp:cNvPr id="0" name=""/>
        <dsp:cNvSpPr/>
      </dsp:nvSpPr>
      <dsp:spPr>
        <a:xfrm>
          <a:off x="4310093" y="991127"/>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Giai đoạn 3: Viêm túi mật mủ</a:t>
          </a:r>
        </a:p>
      </dsp:txBody>
      <dsp:txXfrm>
        <a:off x="4310093" y="991127"/>
        <a:ext cx="1395340" cy="697670"/>
      </dsp:txXfrm>
    </dsp:sp>
    <dsp:sp modelId="{BB2D3181-1BD1-4609-B27B-CEBFBB9303BA}">
      <dsp:nvSpPr>
        <dsp:cNvPr id="0" name=""/>
        <dsp:cNvSpPr/>
      </dsp:nvSpPr>
      <dsp:spPr>
        <a:xfrm>
          <a:off x="4658928" y="1981818"/>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Đề kháng thành bụng rõ</a:t>
          </a:r>
        </a:p>
      </dsp:txBody>
      <dsp:txXfrm>
        <a:off x="4658928" y="1981818"/>
        <a:ext cx="1395340" cy="697670"/>
      </dsp:txXfrm>
    </dsp:sp>
    <dsp:sp modelId="{B3781D94-865D-405A-879C-FC917E2C7F79}">
      <dsp:nvSpPr>
        <dsp:cNvPr id="0" name=""/>
        <dsp:cNvSpPr/>
      </dsp:nvSpPr>
      <dsp:spPr>
        <a:xfrm>
          <a:off x="4658928" y="2972510"/>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Dấu hiệu nhiễm trùng nhiễm độc</a:t>
          </a:r>
        </a:p>
      </dsp:txBody>
      <dsp:txXfrm>
        <a:off x="4658928" y="2972510"/>
        <a:ext cx="1395340" cy="697670"/>
      </dsp:txXfrm>
    </dsp:sp>
    <dsp:sp modelId="{5BD05A9C-70F6-41D4-817B-50BECFEBD9C6}">
      <dsp:nvSpPr>
        <dsp:cNvPr id="0" name=""/>
        <dsp:cNvSpPr/>
      </dsp:nvSpPr>
      <dsp:spPr>
        <a:xfrm>
          <a:off x="5998455" y="991127"/>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Giai đoạn 4: Viêm túi mật hoại tử</a:t>
          </a:r>
        </a:p>
      </dsp:txBody>
      <dsp:txXfrm>
        <a:off x="5998455" y="991127"/>
        <a:ext cx="1395340" cy="697670"/>
      </dsp:txXfrm>
    </dsp:sp>
    <dsp:sp modelId="{05B71A75-DB3F-4D58-B9D0-90C6CEAA3563}">
      <dsp:nvSpPr>
        <dsp:cNvPr id="0" name=""/>
        <dsp:cNvSpPr/>
      </dsp:nvSpPr>
      <dsp:spPr>
        <a:xfrm>
          <a:off x="6347290" y="1981818"/>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Dấu hiệu viêm phúc mạc: khu trú hay toàn thể</a:t>
          </a:r>
        </a:p>
        <a:p>
          <a:pPr marL="0" lvl="0" indent="0" algn="ctr" defTabSz="488950">
            <a:lnSpc>
              <a:spcPct val="90000"/>
            </a:lnSpc>
            <a:spcBef>
              <a:spcPct val="0"/>
            </a:spcBef>
            <a:spcAft>
              <a:spcPct val="35000"/>
            </a:spcAft>
            <a:buNone/>
          </a:pPr>
          <a:endParaRPr lang="vi-VN" sz="1100" kern="1200"/>
        </a:p>
      </dsp:txBody>
      <dsp:txXfrm>
        <a:off x="6347290" y="1981818"/>
        <a:ext cx="1395340" cy="697670"/>
      </dsp:txXfrm>
    </dsp:sp>
    <dsp:sp modelId="{A636D787-107C-4583-B30C-1E10E90EC446}">
      <dsp:nvSpPr>
        <dsp:cNvPr id="0" name=""/>
        <dsp:cNvSpPr/>
      </dsp:nvSpPr>
      <dsp:spPr>
        <a:xfrm>
          <a:off x="6347290" y="2972510"/>
          <a:ext cx="1395340" cy="697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vi-VN" sz="1100" kern="1200"/>
            <a:t>Dấu hiệu nhiễm trùng, nhiễm độc</a:t>
          </a:r>
        </a:p>
      </dsp:txBody>
      <dsp:txXfrm>
        <a:off x="6347290" y="2972510"/>
        <a:ext cx="1395340" cy="6976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9DF90-9750-4A93-9080-CB64F5F2F2FF}">
      <dsp:nvSpPr>
        <dsp:cNvPr id="0" name=""/>
        <dsp:cNvSpPr/>
      </dsp:nvSpPr>
      <dsp:spPr>
        <a:xfrm>
          <a:off x="4064000" y="811328"/>
          <a:ext cx="1962894" cy="340667"/>
        </a:xfrm>
        <a:custGeom>
          <a:avLst/>
          <a:gdLst/>
          <a:ahLst/>
          <a:cxnLst/>
          <a:rect l="0" t="0" r="0" b="0"/>
          <a:pathLst>
            <a:path>
              <a:moveTo>
                <a:pt x="0" y="0"/>
              </a:moveTo>
              <a:lnTo>
                <a:pt x="0" y="170333"/>
              </a:lnTo>
              <a:lnTo>
                <a:pt x="1962894" y="170333"/>
              </a:lnTo>
              <a:lnTo>
                <a:pt x="1962894" y="34066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932181-0501-4776-BAE3-2C135C9C5E70}">
      <dsp:nvSpPr>
        <dsp:cNvPr id="0" name=""/>
        <dsp:cNvSpPr/>
      </dsp:nvSpPr>
      <dsp:spPr>
        <a:xfrm>
          <a:off x="3415109" y="1963109"/>
          <a:ext cx="243333" cy="3049785"/>
        </a:xfrm>
        <a:custGeom>
          <a:avLst/>
          <a:gdLst/>
          <a:ahLst/>
          <a:cxnLst/>
          <a:rect l="0" t="0" r="0" b="0"/>
          <a:pathLst>
            <a:path>
              <a:moveTo>
                <a:pt x="0" y="0"/>
              </a:moveTo>
              <a:lnTo>
                <a:pt x="0" y="3049785"/>
              </a:lnTo>
              <a:lnTo>
                <a:pt x="243333" y="30497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F96582-43A3-4F2E-BA35-AB7572D5E4E3}">
      <dsp:nvSpPr>
        <dsp:cNvPr id="0" name=""/>
        <dsp:cNvSpPr/>
      </dsp:nvSpPr>
      <dsp:spPr>
        <a:xfrm>
          <a:off x="3415109" y="1963109"/>
          <a:ext cx="243333" cy="1898005"/>
        </a:xfrm>
        <a:custGeom>
          <a:avLst/>
          <a:gdLst/>
          <a:ahLst/>
          <a:cxnLst/>
          <a:rect l="0" t="0" r="0" b="0"/>
          <a:pathLst>
            <a:path>
              <a:moveTo>
                <a:pt x="0" y="0"/>
              </a:moveTo>
              <a:lnTo>
                <a:pt x="0" y="1898005"/>
              </a:lnTo>
              <a:lnTo>
                <a:pt x="243333" y="18980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70B748-B28F-444A-A306-A43B5795C026}">
      <dsp:nvSpPr>
        <dsp:cNvPr id="0" name=""/>
        <dsp:cNvSpPr/>
      </dsp:nvSpPr>
      <dsp:spPr>
        <a:xfrm>
          <a:off x="3415109"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4E792-4446-45BB-BFAB-A9C4805C87EF}">
      <dsp:nvSpPr>
        <dsp:cNvPr id="0" name=""/>
        <dsp:cNvSpPr/>
      </dsp:nvSpPr>
      <dsp:spPr>
        <a:xfrm>
          <a:off x="4018280" y="811328"/>
          <a:ext cx="91440" cy="340667"/>
        </a:xfrm>
        <a:custGeom>
          <a:avLst/>
          <a:gdLst/>
          <a:ahLst/>
          <a:cxnLst/>
          <a:rect l="0" t="0" r="0" b="0"/>
          <a:pathLst>
            <a:path>
              <a:moveTo>
                <a:pt x="45720" y="0"/>
              </a:moveTo>
              <a:lnTo>
                <a:pt x="45720" y="34066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D081D2-C060-4B25-93F0-34F7C4027446}">
      <dsp:nvSpPr>
        <dsp:cNvPr id="0" name=""/>
        <dsp:cNvSpPr/>
      </dsp:nvSpPr>
      <dsp:spPr>
        <a:xfrm>
          <a:off x="1452215" y="1963109"/>
          <a:ext cx="243333" cy="3049785"/>
        </a:xfrm>
        <a:custGeom>
          <a:avLst/>
          <a:gdLst/>
          <a:ahLst/>
          <a:cxnLst/>
          <a:rect l="0" t="0" r="0" b="0"/>
          <a:pathLst>
            <a:path>
              <a:moveTo>
                <a:pt x="0" y="0"/>
              </a:moveTo>
              <a:lnTo>
                <a:pt x="0" y="3049785"/>
              </a:lnTo>
              <a:lnTo>
                <a:pt x="243333" y="30497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4803C3-3602-4D3A-B382-F09FDEAFEE05}">
      <dsp:nvSpPr>
        <dsp:cNvPr id="0" name=""/>
        <dsp:cNvSpPr/>
      </dsp:nvSpPr>
      <dsp:spPr>
        <a:xfrm>
          <a:off x="1452215" y="1963109"/>
          <a:ext cx="243333" cy="1898005"/>
        </a:xfrm>
        <a:custGeom>
          <a:avLst/>
          <a:gdLst/>
          <a:ahLst/>
          <a:cxnLst/>
          <a:rect l="0" t="0" r="0" b="0"/>
          <a:pathLst>
            <a:path>
              <a:moveTo>
                <a:pt x="0" y="0"/>
              </a:moveTo>
              <a:lnTo>
                <a:pt x="0" y="1898005"/>
              </a:lnTo>
              <a:lnTo>
                <a:pt x="243333" y="18980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C9D217-3E43-4E70-8694-B355D6F989BD}">
      <dsp:nvSpPr>
        <dsp:cNvPr id="0" name=""/>
        <dsp:cNvSpPr/>
      </dsp:nvSpPr>
      <dsp:spPr>
        <a:xfrm>
          <a:off x="1452215"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28951C-7140-4119-97A2-C4108F45A752}">
      <dsp:nvSpPr>
        <dsp:cNvPr id="0" name=""/>
        <dsp:cNvSpPr/>
      </dsp:nvSpPr>
      <dsp:spPr>
        <a:xfrm>
          <a:off x="2101105" y="811328"/>
          <a:ext cx="1962894" cy="340667"/>
        </a:xfrm>
        <a:custGeom>
          <a:avLst/>
          <a:gdLst/>
          <a:ahLst/>
          <a:cxnLst/>
          <a:rect l="0" t="0" r="0" b="0"/>
          <a:pathLst>
            <a:path>
              <a:moveTo>
                <a:pt x="1962894" y="0"/>
              </a:moveTo>
              <a:lnTo>
                <a:pt x="1962894" y="170333"/>
              </a:lnTo>
              <a:lnTo>
                <a:pt x="0" y="170333"/>
              </a:lnTo>
              <a:lnTo>
                <a:pt x="0" y="34066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4E82BB-13BA-4FEC-8A38-16D1733D6903}">
      <dsp:nvSpPr>
        <dsp:cNvPr id="0" name=""/>
        <dsp:cNvSpPr/>
      </dsp:nvSpPr>
      <dsp:spPr>
        <a:xfrm>
          <a:off x="3252886" y="215"/>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Cận lâm sàng</a:t>
          </a:r>
        </a:p>
      </dsp:txBody>
      <dsp:txXfrm>
        <a:off x="3252886" y="215"/>
        <a:ext cx="1622226" cy="811113"/>
      </dsp:txXfrm>
    </dsp:sp>
    <dsp:sp modelId="{A2051A7A-974B-46BA-8F41-2358288F647F}">
      <dsp:nvSpPr>
        <dsp:cNvPr id="0" name=""/>
        <dsp:cNvSpPr/>
      </dsp:nvSpPr>
      <dsp:spPr>
        <a:xfrm>
          <a:off x="1289992" y="115199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Siêu âm bụng</a:t>
          </a:r>
        </a:p>
      </dsp:txBody>
      <dsp:txXfrm>
        <a:off x="1289992" y="1151996"/>
        <a:ext cx="1622226" cy="811113"/>
      </dsp:txXfrm>
    </dsp:sp>
    <dsp:sp modelId="{354C0165-5794-42F1-B58C-BBE3ABCD8345}">
      <dsp:nvSpPr>
        <dsp:cNvPr id="0" name=""/>
        <dsp:cNvSpPr/>
      </dsp:nvSpPr>
      <dsp:spPr>
        <a:xfrm>
          <a:off x="1695549" y="230377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Đặc điểm: túi mật căng, đường kính ngang &gt;4 cm, vách túi mật dày &gt; 3cm, có dịch quanh túi mật. Dấu hiệu Murphy siêu âm (+)</a:t>
          </a:r>
        </a:p>
      </dsp:txBody>
      <dsp:txXfrm>
        <a:off x="1695549" y="2303776"/>
        <a:ext cx="1622226" cy="811113"/>
      </dsp:txXfrm>
    </dsp:sp>
    <dsp:sp modelId="{78822DDD-4918-4C5C-B3A7-2F4A86AD3233}">
      <dsp:nvSpPr>
        <dsp:cNvPr id="0" name=""/>
        <dsp:cNvSpPr/>
      </dsp:nvSpPr>
      <dsp:spPr>
        <a:xfrm>
          <a:off x="1695549" y="3455557"/>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Độ nhạy 88%, độ đặc hiệu 80%</a:t>
          </a:r>
        </a:p>
      </dsp:txBody>
      <dsp:txXfrm>
        <a:off x="1695549" y="3455557"/>
        <a:ext cx="1622226" cy="811113"/>
      </dsp:txXfrm>
    </dsp:sp>
    <dsp:sp modelId="{D7A2EB48-13DA-411C-B100-2AA378C50D2A}">
      <dsp:nvSpPr>
        <dsp:cNvPr id="0" name=""/>
        <dsp:cNvSpPr/>
      </dsp:nvSpPr>
      <dsp:spPr>
        <a:xfrm>
          <a:off x="1695549" y="4607338"/>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Có thể chẩn đoán hầu hết trường hợp khi kết hợp bệnh sử + khám lâm sàng + siêu âm bụng</a:t>
          </a:r>
        </a:p>
      </dsp:txBody>
      <dsp:txXfrm>
        <a:off x="1695549" y="4607338"/>
        <a:ext cx="1622226" cy="811113"/>
      </dsp:txXfrm>
    </dsp:sp>
    <dsp:sp modelId="{80177AF0-1431-40C1-8F37-B094B06AC88B}">
      <dsp:nvSpPr>
        <dsp:cNvPr id="0" name=""/>
        <dsp:cNvSpPr/>
      </dsp:nvSpPr>
      <dsp:spPr>
        <a:xfrm>
          <a:off x="3252886" y="115199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CT-scaner bụng chậu có cản quang</a:t>
          </a:r>
        </a:p>
      </dsp:txBody>
      <dsp:txXfrm>
        <a:off x="3252886" y="1151996"/>
        <a:ext cx="1622226" cy="811113"/>
      </dsp:txXfrm>
    </dsp:sp>
    <dsp:sp modelId="{C2AA0F82-3C66-430E-9077-74D311D7129E}">
      <dsp:nvSpPr>
        <dsp:cNvPr id="0" name=""/>
        <dsp:cNvSpPr/>
      </dsp:nvSpPr>
      <dsp:spPr>
        <a:xfrm>
          <a:off x="3658443" y="230377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Đặc điểm: túi mật căng, dày thành, tăng tưới máu gan cạnh túi mật (thì động mạch), tụ dịch ( hoặc thâm nhiễm mỡ) quanh túi mật.</a:t>
          </a:r>
        </a:p>
      </dsp:txBody>
      <dsp:txXfrm>
        <a:off x="3658443" y="2303776"/>
        <a:ext cx="1622226" cy="811113"/>
      </dsp:txXfrm>
    </dsp:sp>
    <dsp:sp modelId="{EC5C6EA5-AEFC-4111-B7F9-B1BD2D6D72F2}">
      <dsp:nvSpPr>
        <dsp:cNvPr id="0" name=""/>
        <dsp:cNvSpPr/>
      </dsp:nvSpPr>
      <dsp:spPr>
        <a:xfrm>
          <a:off x="3658443" y="3455557"/>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Độ nhạy 94%, độ đặc hiệu 59%. Đề nghị khi viêm túi mật cấp không điển hình, khó chẩn đoán</a:t>
          </a:r>
        </a:p>
      </dsp:txBody>
      <dsp:txXfrm>
        <a:off x="3658443" y="3455557"/>
        <a:ext cx="1622226" cy="811113"/>
      </dsp:txXfrm>
    </dsp:sp>
    <dsp:sp modelId="{BC6A0ED0-6816-4721-8CBE-4EC755350419}">
      <dsp:nvSpPr>
        <dsp:cNvPr id="0" name=""/>
        <dsp:cNvSpPr/>
      </dsp:nvSpPr>
      <dsp:spPr>
        <a:xfrm>
          <a:off x="3658443" y="4607338"/>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Giá trị chẩn đoán cao hơn đối với biến chứng viêm túi mật (hoại tử, thủng, áp xe,..) và loại trừ các bệnh lý khác.</a:t>
          </a:r>
        </a:p>
      </dsp:txBody>
      <dsp:txXfrm>
        <a:off x="3658443" y="4607338"/>
        <a:ext cx="1622226" cy="811113"/>
      </dsp:txXfrm>
    </dsp:sp>
    <dsp:sp modelId="{820AD7FF-4F68-42CD-BD99-704768011247}">
      <dsp:nvSpPr>
        <dsp:cNvPr id="0" name=""/>
        <dsp:cNvSpPr/>
      </dsp:nvSpPr>
      <dsp:spPr>
        <a:xfrm>
          <a:off x="5215780" y="1151996"/>
          <a:ext cx="1622226" cy="81111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t>Các cận lâm sàng khác: công thức máu, CRP, sinh hóa máu: AST, ALT, BUN/Cre, Bilan đông máu.</a:t>
          </a:r>
        </a:p>
      </dsp:txBody>
      <dsp:txXfrm>
        <a:off x="5215780" y="1151996"/>
        <a:ext cx="1622226" cy="8111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67A0B-D141-4778-BDBF-83E286AF0F17}">
      <dsp:nvSpPr>
        <dsp:cNvPr id="0" name=""/>
        <dsp:cNvSpPr/>
      </dsp:nvSpPr>
      <dsp:spPr>
        <a:xfrm rot="5400000">
          <a:off x="4698939" y="-1919165"/>
          <a:ext cx="744575" cy="4772920"/>
        </a:xfrm>
        <a:prstGeom prst="round2Same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vi-VN" sz="1400" kern="1200"/>
            <a:t>Dấu Murphy (+)</a:t>
          </a:r>
        </a:p>
        <a:p>
          <a:pPr marL="114300" lvl="1" indent="-114300" algn="l" defTabSz="622300">
            <a:lnSpc>
              <a:spcPct val="90000"/>
            </a:lnSpc>
            <a:spcBef>
              <a:spcPct val="0"/>
            </a:spcBef>
            <a:spcAft>
              <a:spcPct val="15000"/>
            </a:spcAft>
            <a:buChar char="•"/>
          </a:pPr>
          <a:r>
            <a:rPr lang="vi-VN" sz="1400" kern="1200"/>
            <a:t>Đau/ấn đau/khối u ¼ trên phải bụng</a:t>
          </a:r>
        </a:p>
      </dsp:txBody>
      <dsp:txXfrm rot="-5400000">
        <a:off x="2684767" y="131354"/>
        <a:ext cx="4736573" cy="671881"/>
      </dsp:txXfrm>
    </dsp:sp>
    <dsp:sp modelId="{FFF009C7-4EBD-442B-967C-0910B587F20E}">
      <dsp:nvSpPr>
        <dsp:cNvPr id="0" name=""/>
        <dsp:cNvSpPr/>
      </dsp:nvSpPr>
      <dsp:spPr>
        <a:xfrm>
          <a:off x="0" y="1935"/>
          <a:ext cx="2684767" cy="93071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vi-VN" sz="3700" kern="1200"/>
            <a:t>A</a:t>
          </a:r>
        </a:p>
      </dsp:txBody>
      <dsp:txXfrm>
        <a:off x="45434" y="47369"/>
        <a:ext cx="2593899" cy="839851"/>
      </dsp:txXfrm>
    </dsp:sp>
    <dsp:sp modelId="{4C82C5E2-F541-4EC2-90BB-00D19555B91C}">
      <dsp:nvSpPr>
        <dsp:cNvPr id="0" name=""/>
        <dsp:cNvSpPr/>
      </dsp:nvSpPr>
      <dsp:spPr>
        <a:xfrm rot="5400000">
          <a:off x="4698939" y="-941909"/>
          <a:ext cx="744575" cy="4772920"/>
        </a:xfrm>
        <a:prstGeom prst="round2Same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vi-VN" sz="1400" kern="1200"/>
            <a:t>Sốt</a:t>
          </a:r>
        </a:p>
        <a:p>
          <a:pPr marL="114300" lvl="1" indent="-114300" algn="l" defTabSz="622300">
            <a:lnSpc>
              <a:spcPct val="90000"/>
            </a:lnSpc>
            <a:spcBef>
              <a:spcPct val="0"/>
            </a:spcBef>
            <a:spcAft>
              <a:spcPct val="15000"/>
            </a:spcAft>
            <a:buChar char="•"/>
          </a:pPr>
          <a:r>
            <a:rPr lang="vi-VN" sz="1400" kern="1200"/>
            <a:t>CRP tăng</a:t>
          </a:r>
        </a:p>
        <a:p>
          <a:pPr marL="114300" lvl="1" indent="-114300" algn="l" defTabSz="622300">
            <a:lnSpc>
              <a:spcPct val="90000"/>
            </a:lnSpc>
            <a:spcBef>
              <a:spcPct val="0"/>
            </a:spcBef>
            <a:spcAft>
              <a:spcPct val="15000"/>
            </a:spcAft>
            <a:buChar char="•"/>
          </a:pPr>
          <a:r>
            <a:rPr lang="vi-VN" sz="1400" kern="1200"/>
            <a:t>WBC tăng</a:t>
          </a:r>
        </a:p>
      </dsp:txBody>
      <dsp:txXfrm rot="-5400000">
        <a:off x="2684767" y="1108610"/>
        <a:ext cx="4736573" cy="671881"/>
      </dsp:txXfrm>
    </dsp:sp>
    <dsp:sp modelId="{2270C757-C373-41AE-8DA6-629BFA743295}">
      <dsp:nvSpPr>
        <dsp:cNvPr id="0" name=""/>
        <dsp:cNvSpPr/>
      </dsp:nvSpPr>
      <dsp:spPr>
        <a:xfrm>
          <a:off x="0" y="979191"/>
          <a:ext cx="2684767" cy="93071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vi-VN" sz="3700" kern="1200"/>
            <a:t>B</a:t>
          </a:r>
        </a:p>
      </dsp:txBody>
      <dsp:txXfrm>
        <a:off x="45434" y="1024625"/>
        <a:ext cx="2593899" cy="839851"/>
      </dsp:txXfrm>
    </dsp:sp>
    <dsp:sp modelId="{17849B88-9BD0-42BA-87A4-23AC33D7087B}">
      <dsp:nvSpPr>
        <dsp:cNvPr id="0" name=""/>
        <dsp:cNvSpPr/>
      </dsp:nvSpPr>
      <dsp:spPr>
        <a:xfrm rot="5400000">
          <a:off x="4698939" y="35346"/>
          <a:ext cx="744575" cy="4772920"/>
        </a:xfrm>
        <a:prstGeom prst="round2Same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vi-VN" sz="1400" kern="1200"/>
            <a:t>Các đặc điểm  của viêm túi mật cấp trên hình ảnh học</a:t>
          </a:r>
        </a:p>
      </dsp:txBody>
      <dsp:txXfrm rot="-5400000">
        <a:off x="2684767" y="2085866"/>
        <a:ext cx="4736573" cy="671881"/>
      </dsp:txXfrm>
    </dsp:sp>
    <dsp:sp modelId="{E4A38F80-69D1-4C11-8BB5-5CF36987C4A5}">
      <dsp:nvSpPr>
        <dsp:cNvPr id="0" name=""/>
        <dsp:cNvSpPr/>
      </dsp:nvSpPr>
      <dsp:spPr>
        <a:xfrm>
          <a:off x="0" y="1956446"/>
          <a:ext cx="2684767" cy="93071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vi-VN" sz="3700" kern="1200"/>
            <a:t>C</a:t>
          </a:r>
        </a:p>
      </dsp:txBody>
      <dsp:txXfrm>
        <a:off x="45434" y="2001880"/>
        <a:ext cx="2593899" cy="839851"/>
      </dsp:txXfrm>
    </dsp:sp>
    <dsp:sp modelId="{B60974F4-1A78-4587-9E2C-0B485C60C61D}">
      <dsp:nvSpPr>
        <dsp:cNvPr id="0" name=""/>
        <dsp:cNvSpPr/>
      </dsp:nvSpPr>
      <dsp:spPr>
        <a:xfrm rot="5400000">
          <a:off x="4698939" y="1012602"/>
          <a:ext cx="744575" cy="4772920"/>
        </a:xfrm>
        <a:prstGeom prst="round2Same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vi-VN" sz="1400" kern="1200"/>
            <a:t>Nghi ngờ viêm túi mật cấp: 1A + 1B</a:t>
          </a:r>
        </a:p>
        <a:p>
          <a:pPr marL="114300" lvl="1" indent="-114300" algn="l" defTabSz="622300">
            <a:lnSpc>
              <a:spcPct val="90000"/>
            </a:lnSpc>
            <a:spcBef>
              <a:spcPct val="0"/>
            </a:spcBef>
            <a:spcAft>
              <a:spcPct val="15000"/>
            </a:spcAft>
            <a:buChar char="•"/>
          </a:pPr>
          <a:r>
            <a:rPr lang="vi-VN" sz="1400" kern="1200"/>
            <a:t>Chẩn đoán xác định viêm túi mật cấp: 1A + 1B + 1C</a:t>
          </a:r>
        </a:p>
      </dsp:txBody>
      <dsp:txXfrm rot="-5400000">
        <a:off x="2684767" y="3063122"/>
        <a:ext cx="4736573" cy="671881"/>
      </dsp:txXfrm>
    </dsp:sp>
    <dsp:sp modelId="{57736EB3-4B0B-4525-8FE6-482C73614566}">
      <dsp:nvSpPr>
        <dsp:cNvPr id="0" name=""/>
        <dsp:cNvSpPr/>
      </dsp:nvSpPr>
      <dsp:spPr>
        <a:xfrm>
          <a:off x="0" y="2933702"/>
          <a:ext cx="2684767" cy="93071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vi-VN" sz="3700" kern="1200"/>
            <a:t>Tiêu chuẩn</a:t>
          </a:r>
        </a:p>
      </dsp:txBody>
      <dsp:txXfrm>
        <a:off x="45434" y="2979136"/>
        <a:ext cx="2593899" cy="8398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5A7EC-ABCA-4043-AF51-985C8CB14479}">
      <dsp:nvSpPr>
        <dsp:cNvPr id="0" name=""/>
        <dsp:cNvSpPr/>
      </dsp:nvSpPr>
      <dsp:spPr>
        <a:xfrm>
          <a:off x="0" y="212136"/>
          <a:ext cx="7195835" cy="158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477" tIns="249936" rIns="558477" bIns="85344" numCol="1" spcCol="1270" anchor="t" anchorCtr="0">
          <a:noAutofit/>
        </a:bodyPr>
        <a:lstStyle/>
        <a:p>
          <a:pPr marL="114300" lvl="1" indent="-114300" algn="l" defTabSz="533400">
            <a:lnSpc>
              <a:spcPct val="90000"/>
            </a:lnSpc>
            <a:spcBef>
              <a:spcPct val="0"/>
            </a:spcBef>
            <a:spcAft>
              <a:spcPct val="15000"/>
            </a:spcAft>
            <a:buChar char="•"/>
          </a:pPr>
          <a:r>
            <a:rPr lang="vi-VN" sz="1200" kern="1200"/>
            <a:t>Rối loạn chức năng tim mạch (HA tụt cần điều trị với dopamine &gt; 5ug/kg/phút, hoặc dobutamine với liều bất kỳ)</a:t>
          </a:r>
        </a:p>
        <a:p>
          <a:pPr marL="114300" lvl="1" indent="-114300" algn="l" defTabSz="533400">
            <a:lnSpc>
              <a:spcPct val="90000"/>
            </a:lnSpc>
            <a:spcBef>
              <a:spcPct val="0"/>
            </a:spcBef>
            <a:spcAft>
              <a:spcPct val="15000"/>
            </a:spcAft>
            <a:buChar char="•"/>
          </a:pPr>
          <a:r>
            <a:rPr lang="vi-VN" sz="1200" kern="1200"/>
            <a:t>Rối loạn chức năng thần kinh</a:t>
          </a:r>
        </a:p>
        <a:p>
          <a:pPr marL="114300" lvl="1" indent="-114300" algn="l" defTabSz="533400">
            <a:lnSpc>
              <a:spcPct val="90000"/>
            </a:lnSpc>
            <a:spcBef>
              <a:spcPct val="0"/>
            </a:spcBef>
            <a:spcAft>
              <a:spcPct val="15000"/>
            </a:spcAft>
            <a:buChar char="•"/>
          </a:pPr>
          <a:r>
            <a:rPr lang="vi-VN" sz="1200" kern="1200"/>
            <a:t>Rối loạn chức năng hô hấp (PaO2/FiO2 ≤ 300)</a:t>
          </a:r>
        </a:p>
        <a:p>
          <a:pPr marL="114300" lvl="1" indent="-114300" algn="l" defTabSz="533400">
            <a:lnSpc>
              <a:spcPct val="90000"/>
            </a:lnSpc>
            <a:spcBef>
              <a:spcPct val="0"/>
            </a:spcBef>
            <a:spcAft>
              <a:spcPct val="15000"/>
            </a:spcAft>
            <a:buChar char="•"/>
          </a:pPr>
          <a:r>
            <a:rPr lang="vi-VN" sz="1200" kern="1200"/>
            <a:t>Rối loạn chức năng thận (thiểu niệu, creatinine &gt; 2mg%)</a:t>
          </a:r>
        </a:p>
        <a:p>
          <a:pPr marL="114300" lvl="1" indent="-114300" algn="l" defTabSz="533400">
            <a:lnSpc>
              <a:spcPct val="90000"/>
            </a:lnSpc>
            <a:spcBef>
              <a:spcPct val="0"/>
            </a:spcBef>
            <a:spcAft>
              <a:spcPct val="15000"/>
            </a:spcAft>
            <a:buChar char="•"/>
          </a:pPr>
          <a:r>
            <a:rPr lang="vi-VN" sz="1200" kern="1200"/>
            <a:t>Rối loạn chức năng gan (INR≥ 1,5)</a:t>
          </a:r>
        </a:p>
        <a:p>
          <a:pPr marL="114300" lvl="1" indent="-114300" algn="l" defTabSz="533400">
            <a:lnSpc>
              <a:spcPct val="90000"/>
            </a:lnSpc>
            <a:spcBef>
              <a:spcPct val="0"/>
            </a:spcBef>
            <a:spcAft>
              <a:spcPct val="15000"/>
            </a:spcAft>
            <a:buChar char="•"/>
          </a:pPr>
          <a:r>
            <a:rPr lang="vi-VN" sz="1200" kern="1200"/>
            <a:t>Rối loạn chức năng huyết học ( tiểu cầu ≤ 100.000/mm3)​</a:t>
          </a:r>
        </a:p>
      </dsp:txBody>
      <dsp:txXfrm>
        <a:off x="0" y="212136"/>
        <a:ext cx="7195835" cy="1587600"/>
      </dsp:txXfrm>
    </dsp:sp>
    <dsp:sp modelId="{2B6071DC-DE86-45A7-A8CF-C2D0EF6F8A8B}">
      <dsp:nvSpPr>
        <dsp:cNvPr id="0" name=""/>
        <dsp:cNvSpPr/>
      </dsp:nvSpPr>
      <dsp:spPr>
        <a:xfrm>
          <a:off x="359791" y="35016"/>
          <a:ext cx="5037084"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90" tIns="0" rIns="190390" bIns="0" numCol="1" spcCol="1270" anchor="ctr" anchorCtr="0">
          <a:noAutofit/>
        </a:bodyPr>
        <a:lstStyle/>
        <a:p>
          <a:pPr marL="0" lvl="0" indent="0" algn="l" defTabSz="533400">
            <a:lnSpc>
              <a:spcPct val="90000"/>
            </a:lnSpc>
            <a:spcBef>
              <a:spcPct val="0"/>
            </a:spcBef>
            <a:spcAft>
              <a:spcPct val="35000"/>
            </a:spcAft>
            <a:buNone/>
          </a:pPr>
          <a:r>
            <a:rPr lang="vi-VN" sz="1200" kern="1200"/>
            <a:t>Độ III: viêm túi mật cấp nặng</a:t>
          </a:r>
        </a:p>
      </dsp:txBody>
      <dsp:txXfrm>
        <a:off x="377084" y="52309"/>
        <a:ext cx="5002498" cy="319654"/>
      </dsp:txXfrm>
    </dsp:sp>
    <dsp:sp modelId="{F54A79CF-C092-451B-9378-9BFF09BAF0EE}">
      <dsp:nvSpPr>
        <dsp:cNvPr id="0" name=""/>
        <dsp:cNvSpPr/>
      </dsp:nvSpPr>
      <dsp:spPr>
        <a:xfrm>
          <a:off x="0" y="2041656"/>
          <a:ext cx="7195835" cy="120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477" tIns="249936" rIns="558477" bIns="85344" numCol="1" spcCol="1270" anchor="t" anchorCtr="0">
          <a:noAutofit/>
        </a:bodyPr>
        <a:lstStyle/>
        <a:p>
          <a:pPr marL="114300" lvl="1" indent="-114300" algn="l" defTabSz="533400">
            <a:lnSpc>
              <a:spcPct val="90000"/>
            </a:lnSpc>
            <a:spcBef>
              <a:spcPct val="0"/>
            </a:spcBef>
            <a:spcAft>
              <a:spcPct val="15000"/>
            </a:spcAft>
            <a:buChar char="•"/>
          </a:pPr>
          <a:r>
            <a:rPr lang="vi-VN" sz="1200" kern="1200"/>
            <a:t>WBC &gt; 18.000G/L</a:t>
          </a:r>
        </a:p>
        <a:p>
          <a:pPr marL="114300" lvl="1" indent="-114300" algn="l" defTabSz="533400">
            <a:lnSpc>
              <a:spcPct val="90000"/>
            </a:lnSpc>
            <a:spcBef>
              <a:spcPct val="0"/>
            </a:spcBef>
            <a:spcAft>
              <a:spcPct val="15000"/>
            </a:spcAft>
            <a:buChar char="•"/>
          </a:pPr>
          <a:r>
            <a:rPr lang="vi-VN" sz="1200" kern="1200"/>
            <a:t>Ấn đề kháng hạ sườn phải</a:t>
          </a:r>
        </a:p>
        <a:p>
          <a:pPr marL="114300" lvl="1" indent="-114300" algn="l" defTabSz="533400">
            <a:lnSpc>
              <a:spcPct val="90000"/>
            </a:lnSpc>
            <a:spcBef>
              <a:spcPct val="0"/>
            </a:spcBef>
            <a:spcAft>
              <a:spcPct val="15000"/>
            </a:spcAft>
            <a:buChar char="•"/>
          </a:pPr>
          <a:r>
            <a:rPr lang="vi-VN" sz="1200" kern="1200"/>
            <a:t>Triệu chứng kéo dài &gt; 72 giờ</a:t>
          </a:r>
        </a:p>
        <a:p>
          <a:pPr marL="114300" lvl="1" indent="-114300" algn="l" defTabSz="533400">
            <a:lnSpc>
              <a:spcPct val="90000"/>
            </a:lnSpc>
            <a:spcBef>
              <a:spcPct val="0"/>
            </a:spcBef>
            <a:spcAft>
              <a:spcPct val="15000"/>
            </a:spcAft>
            <a:buChar char="•"/>
          </a:pPr>
          <a:r>
            <a:rPr lang="vi-VN" sz="1200" kern="1200"/>
            <a:t>Kết hợp với các triệu chứng tại chỗ ( viêm phúc mạc mật, áp xe quanh túi mật, áp xe gan, viêm túi mật hoại tử</a:t>
          </a:r>
        </a:p>
      </dsp:txBody>
      <dsp:txXfrm>
        <a:off x="0" y="2041656"/>
        <a:ext cx="7195835" cy="1209600"/>
      </dsp:txXfrm>
    </dsp:sp>
    <dsp:sp modelId="{F8ED5655-31A6-438C-8DC2-54256611AD7E}">
      <dsp:nvSpPr>
        <dsp:cNvPr id="0" name=""/>
        <dsp:cNvSpPr/>
      </dsp:nvSpPr>
      <dsp:spPr>
        <a:xfrm>
          <a:off x="359791" y="1864536"/>
          <a:ext cx="5037084"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90" tIns="0" rIns="190390" bIns="0" numCol="1" spcCol="1270" anchor="ctr" anchorCtr="0">
          <a:noAutofit/>
        </a:bodyPr>
        <a:lstStyle/>
        <a:p>
          <a:pPr marL="0" lvl="0" indent="0" algn="l" defTabSz="533400">
            <a:lnSpc>
              <a:spcPct val="90000"/>
            </a:lnSpc>
            <a:spcBef>
              <a:spcPct val="0"/>
            </a:spcBef>
            <a:spcAft>
              <a:spcPct val="35000"/>
            </a:spcAft>
            <a:buNone/>
          </a:pPr>
          <a:r>
            <a:rPr lang="vi-VN" sz="1200" kern="1200"/>
            <a:t>Độ II: viêm túi mật cấp trung bình</a:t>
          </a:r>
        </a:p>
      </dsp:txBody>
      <dsp:txXfrm>
        <a:off x="377084" y="1881829"/>
        <a:ext cx="5002498" cy="319654"/>
      </dsp:txXfrm>
    </dsp:sp>
    <dsp:sp modelId="{E3F90407-8A30-4F2D-8537-D66ABEC68758}">
      <dsp:nvSpPr>
        <dsp:cNvPr id="0" name=""/>
        <dsp:cNvSpPr/>
      </dsp:nvSpPr>
      <dsp:spPr>
        <a:xfrm>
          <a:off x="0" y="3493176"/>
          <a:ext cx="7195835" cy="500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477" tIns="249936" rIns="558477" bIns="85344" numCol="1" spcCol="1270" anchor="t" anchorCtr="0">
          <a:noAutofit/>
        </a:bodyPr>
        <a:lstStyle/>
        <a:p>
          <a:pPr marL="114300" lvl="1" indent="-114300" algn="l" defTabSz="533400">
            <a:lnSpc>
              <a:spcPct val="90000"/>
            </a:lnSpc>
            <a:spcBef>
              <a:spcPct val="0"/>
            </a:spcBef>
            <a:spcAft>
              <a:spcPct val="15000"/>
            </a:spcAft>
            <a:buChar char="•"/>
          </a:pPr>
          <a:r>
            <a:rPr lang="vi-VN" sz="1200" kern="1200"/>
            <a:t>Không có các tiêu chuẩn của độ II và độ III</a:t>
          </a:r>
        </a:p>
      </dsp:txBody>
      <dsp:txXfrm>
        <a:off x="0" y="3493176"/>
        <a:ext cx="7195835" cy="500850"/>
      </dsp:txXfrm>
    </dsp:sp>
    <dsp:sp modelId="{150883C7-D387-4307-8F40-317FDAED0ED2}">
      <dsp:nvSpPr>
        <dsp:cNvPr id="0" name=""/>
        <dsp:cNvSpPr/>
      </dsp:nvSpPr>
      <dsp:spPr>
        <a:xfrm>
          <a:off x="359791" y="3316056"/>
          <a:ext cx="5037084"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90" tIns="0" rIns="190390" bIns="0" numCol="1" spcCol="1270" anchor="ctr" anchorCtr="0">
          <a:noAutofit/>
        </a:bodyPr>
        <a:lstStyle/>
        <a:p>
          <a:pPr marL="0" lvl="0" indent="0" algn="l" defTabSz="533400">
            <a:lnSpc>
              <a:spcPct val="90000"/>
            </a:lnSpc>
            <a:spcBef>
              <a:spcPct val="0"/>
            </a:spcBef>
            <a:spcAft>
              <a:spcPct val="35000"/>
            </a:spcAft>
            <a:buNone/>
          </a:pPr>
          <a:r>
            <a:rPr lang="vi-VN" sz="1200" kern="1200"/>
            <a:t>Độ I: viêm túi mật cấp nhẹ</a:t>
          </a:r>
        </a:p>
      </dsp:txBody>
      <dsp:txXfrm>
        <a:off x="377084" y="3333349"/>
        <a:ext cx="5002498"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4845C-D64E-4713-9247-8C2F2493DF3F}" type="datetimeFigureOut">
              <a:rPr lang="vi-VN" smtClean="0"/>
              <a:t>22/04/2023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2B02B-D641-48D8-BC26-2C94BC4F1BE7}" type="slidenum">
              <a:rPr lang="vi-VN" smtClean="0"/>
              <a:t>‹#›</a:t>
            </a:fld>
            <a:endParaRPr lang="vi-VN"/>
          </a:p>
        </p:txBody>
      </p:sp>
    </p:spTree>
    <p:extLst>
      <p:ext uri="{BB962C8B-B14F-4D97-AF65-F5344CB8AC3E}">
        <p14:creationId xmlns:p14="http://schemas.microsoft.com/office/powerpoint/2010/main" val="27628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D1543F-4CED-446E-B224-0B26E9088C8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64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D1543F-4CED-446E-B224-0B26E9088C8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52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0EFF-F9B2-BD65-9AD3-C5FB516D40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305CBC4A-E82C-2A12-912C-E8DAFA09EA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CA0C8898-9122-D8A7-8013-683F4668FF5C}"/>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5" name="Footer Placeholder 4">
            <a:extLst>
              <a:ext uri="{FF2B5EF4-FFF2-40B4-BE49-F238E27FC236}">
                <a16:creationId xmlns:a16="http://schemas.microsoft.com/office/drawing/2014/main" id="{5EB57ED1-CBEB-D66D-C614-21EB495C16E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CB92A87-FCA3-9E73-A3ED-62085E6AE6D1}"/>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2540560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5CD6-FB36-3FDC-4181-BC9BCEF10391}"/>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6D7CA58A-58CC-0CA0-DE40-78C7FC022E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965C585-CD7B-E06B-D2AF-7244604A5647}"/>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5" name="Footer Placeholder 4">
            <a:extLst>
              <a:ext uri="{FF2B5EF4-FFF2-40B4-BE49-F238E27FC236}">
                <a16:creationId xmlns:a16="http://schemas.microsoft.com/office/drawing/2014/main" id="{1E661B97-A8D0-2F24-1475-FC1307A0DA1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8B23545-8DC1-2D8E-2344-68E4FB8E8175}"/>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163558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1C025-80BB-ED16-7C6F-F44712AF03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34E6B02-80DB-2FCA-340B-E6DDAC77B1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E6FB379-C772-E1DE-5FF5-FAFA2D622E64}"/>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5" name="Footer Placeholder 4">
            <a:extLst>
              <a:ext uri="{FF2B5EF4-FFF2-40B4-BE49-F238E27FC236}">
                <a16:creationId xmlns:a16="http://schemas.microsoft.com/office/drawing/2014/main" id="{D618E43C-2D97-140A-1570-D3BF91DB94B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4D69C6A-42CF-7CE9-1FE9-9A718D644E48}"/>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3287635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4691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90666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01655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19017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03287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7234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8829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488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07D0-9351-2B13-088A-0CB01348070B}"/>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D0323DD-507B-BBB8-D07D-48F1C9821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FEF08E0B-3524-F901-CF89-23C23FB5EEAC}"/>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5" name="Footer Placeholder 4">
            <a:extLst>
              <a:ext uri="{FF2B5EF4-FFF2-40B4-BE49-F238E27FC236}">
                <a16:creationId xmlns:a16="http://schemas.microsoft.com/office/drawing/2014/main" id="{5B9A67A4-10EF-5D9B-3FB1-61AB19A4F66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1CFFF0D-62AF-3E9C-2C22-E087D2A572B5}"/>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585883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6185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957385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4/22/2023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6984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1E60-D9AE-B5A9-B878-5659B58CF6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4E54DC41-4E51-AD4B-85E3-476799AD9F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3D4113-161D-C554-E311-D488FD49BFB0}"/>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5" name="Footer Placeholder 4">
            <a:extLst>
              <a:ext uri="{FF2B5EF4-FFF2-40B4-BE49-F238E27FC236}">
                <a16:creationId xmlns:a16="http://schemas.microsoft.com/office/drawing/2014/main" id="{44E02519-DF0F-BD23-FA7A-E7F2B932AA8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479E17A-C8EF-3361-99FD-76B2DD91C137}"/>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98035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1E05-9CF3-B284-5F49-876928DDBB2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35C08197-7796-BB33-5BF3-BBF59E25C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8ED01370-9ADC-C7A3-92FC-19D000F7EC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45F687EA-D1A6-936A-DE5C-0C561449427A}"/>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6" name="Footer Placeholder 5">
            <a:extLst>
              <a:ext uri="{FF2B5EF4-FFF2-40B4-BE49-F238E27FC236}">
                <a16:creationId xmlns:a16="http://schemas.microsoft.com/office/drawing/2014/main" id="{322A58CA-9590-59A9-7C44-C8230E04697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EFAE94A-7996-9819-5D11-99F370B8C071}"/>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216134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EA285-A0DD-C0FF-9C74-73561D8442A8}"/>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5E0380B1-49B5-0B1F-54EB-E2C790E93F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2ED662-866C-CA1C-101C-2870C87742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8BC4859F-7D36-7EE6-2B1C-C3C7C93E1E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5CACC9-1ACA-6288-076F-DDDE4B3A93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927B488-8680-DC49-81C3-FDABF9325FA1}"/>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8" name="Footer Placeholder 7">
            <a:extLst>
              <a:ext uri="{FF2B5EF4-FFF2-40B4-BE49-F238E27FC236}">
                <a16:creationId xmlns:a16="http://schemas.microsoft.com/office/drawing/2014/main" id="{C5248603-BFAA-F760-960E-DD7D28C0EF0F}"/>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4775F1CA-A578-AACF-19FF-102A37A40A2E}"/>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175500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EE2B-F17B-F7D9-8FFD-728DBADF7B19}"/>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85964230-7D40-599D-DC06-27DBB6398923}"/>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4" name="Footer Placeholder 3">
            <a:extLst>
              <a:ext uri="{FF2B5EF4-FFF2-40B4-BE49-F238E27FC236}">
                <a16:creationId xmlns:a16="http://schemas.microsoft.com/office/drawing/2014/main" id="{F359CE51-9EAE-60AE-F843-93CBB3185409}"/>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03F77DA8-59E9-0608-5ADA-7E26C539A9C4}"/>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323343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AE04-4628-499D-C0C9-0BB5AE45F2D0}"/>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3" name="Footer Placeholder 2">
            <a:extLst>
              <a:ext uri="{FF2B5EF4-FFF2-40B4-BE49-F238E27FC236}">
                <a16:creationId xmlns:a16="http://schemas.microsoft.com/office/drawing/2014/main" id="{EA4E9AC2-A42E-44EE-F015-5CD19940D63D}"/>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87671BC8-386D-CA3E-093C-518AB87A2E8B}"/>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100804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D171-D6EE-98F4-ED2D-15FAE10EFB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5C34F355-ECFE-F7CE-5872-66304E6E67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22A680CB-14AF-3E43-60BF-56D505CC7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893EE-6492-FA17-1967-BA554D5DC111}"/>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6" name="Footer Placeholder 5">
            <a:extLst>
              <a:ext uri="{FF2B5EF4-FFF2-40B4-BE49-F238E27FC236}">
                <a16:creationId xmlns:a16="http://schemas.microsoft.com/office/drawing/2014/main" id="{434EA713-30E0-8B9B-CA40-CEB647F32E2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32FAD14F-2ABF-140F-C56B-F001F61DA6C6}"/>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360637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FED2-5676-22C6-0EBC-BC2132637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E29F4145-E665-DF04-445F-418654FBE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A7639E47-A807-AF26-11A1-7A79D6E42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628A95-FAC3-3DAC-010E-9446DEF4FBF0}"/>
              </a:ext>
            </a:extLst>
          </p:cNvPr>
          <p:cNvSpPr>
            <a:spLocks noGrp="1"/>
          </p:cNvSpPr>
          <p:nvPr>
            <p:ph type="dt" sz="half" idx="10"/>
          </p:nvPr>
        </p:nvSpPr>
        <p:spPr/>
        <p:txBody>
          <a:bodyPr/>
          <a:lstStyle/>
          <a:p>
            <a:fld id="{D2F3985B-400D-4745-95C8-734ADA2C6046}" type="datetimeFigureOut">
              <a:rPr lang="vi-VN" smtClean="0"/>
              <a:t>22/04/2023</a:t>
            </a:fld>
            <a:endParaRPr lang="vi-VN"/>
          </a:p>
        </p:txBody>
      </p:sp>
      <p:sp>
        <p:nvSpPr>
          <p:cNvPr id="6" name="Footer Placeholder 5">
            <a:extLst>
              <a:ext uri="{FF2B5EF4-FFF2-40B4-BE49-F238E27FC236}">
                <a16:creationId xmlns:a16="http://schemas.microsoft.com/office/drawing/2014/main" id="{19CE4F4B-2900-C153-80A1-773FD9DB6CE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C74CB0E-9078-10B0-F89F-DA389CA46BA5}"/>
              </a:ext>
            </a:extLst>
          </p:cNvPr>
          <p:cNvSpPr>
            <a:spLocks noGrp="1"/>
          </p:cNvSpPr>
          <p:nvPr>
            <p:ph type="sldNum" sz="quarter" idx="12"/>
          </p:nvPr>
        </p:nvSpPr>
        <p:spPr/>
        <p:txBody>
          <a:bodyPr/>
          <a:lstStyle/>
          <a:p>
            <a:fld id="{A301FD17-E6DD-4E20-BC32-261B19E6CE32}" type="slidenum">
              <a:rPr lang="vi-VN" smtClean="0"/>
              <a:t>‹#›</a:t>
            </a:fld>
            <a:endParaRPr lang="vi-VN"/>
          </a:p>
        </p:txBody>
      </p:sp>
    </p:spTree>
    <p:extLst>
      <p:ext uri="{BB962C8B-B14F-4D97-AF65-F5344CB8AC3E}">
        <p14:creationId xmlns:p14="http://schemas.microsoft.com/office/powerpoint/2010/main" val="67481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C60718-1713-3DF6-C218-A8523565E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8975896-43A1-BD01-8AED-1B048CF33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5BBA8305-C46E-2358-F91D-BA8E67CFF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3985B-400D-4745-95C8-734ADA2C6046}" type="datetimeFigureOut">
              <a:rPr lang="vi-VN" smtClean="0"/>
              <a:t>22/04/2023</a:t>
            </a:fld>
            <a:endParaRPr lang="vi-VN"/>
          </a:p>
        </p:txBody>
      </p:sp>
      <p:sp>
        <p:nvSpPr>
          <p:cNvPr id="5" name="Footer Placeholder 4">
            <a:extLst>
              <a:ext uri="{FF2B5EF4-FFF2-40B4-BE49-F238E27FC236}">
                <a16:creationId xmlns:a16="http://schemas.microsoft.com/office/drawing/2014/main" id="{DD26B365-B70A-D157-DAC0-39D778D392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3E010455-C912-0377-2671-9BEAF0466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1FD17-E6DD-4E20-BC32-261B19E6CE32}" type="slidenum">
              <a:rPr lang="vi-VN" smtClean="0"/>
              <a:t>‹#›</a:t>
            </a:fld>
            <a:endParaRPr lang="vi-VN"/>
          </a:p>
        </p:txBody>
      </p:sp>
    </p:spTree>
    <p:extLst>
      <p:ext uri="{BB962C8B-B14F-4D97-AF65-F5344CB8AC3E}">
        <p14:creationId xmlns:p14="http://schemas.microsoft.com/office/powerpoint/2010/main" val="2104145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4/22/2023</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562940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hyperlink" Target="https://doi.org/10.1002/jhbp.50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A888-A084-13E3-4C44-74C52CA2E224}"/>
              </a:ext>
            </a:extLst>
          </p:cNvPr>
          <p:cNvSpPr>
            <a:spLocks noGrp="1"/>
          </p:cNvSpPr>
          <p:nvPr>
            <p:ph type="ctrTitle"/>
          </p:nvPr>
        </p:nvSpPr>
        <p:spPr/>
        <p:txBody>
          <a:bodyPr/>
          <a:lstStyle/>
          <a:p>
            <a:r>
              <a:rPr lang="vi-VN"/>
              <a:t>Điều trị</a:t>
            </a:r>
          </a:p>
        </p:txBody>
      </p:sp>
      <p:sp>
        <p:nvSpPr>
          <p:cNvPr id="3" name="Subtitle 2">
            <a:extLst>
              <a:ext uri="{FF2B5EF4-FFF2-40B4-BE49-F238E27FC236}">
                <a16:creationId xmlns:a16="http://schemas.microsoft.com/office/drawing/2014/main" id="{C23F37AD-DE6E-8D52-E2AD-D0398E7EA562}"/>
              </a:ext>
            </a:extLst>
          </p:cNvPr>
          <p:cNvSpPr>
            <a:spLocks noGrp="1"/>
          </p:cNvSpPr>
          <p:nvPr>
            <p:ph type="subTitle" idx="1"/>
          </p:nvPr>
        </p:nvSpPr>
        <p:spPr/>
        <p:txBody>
          <a:bodyPr/>
          <a:lstStyle/>
          <a:p>
            <a:r>
              <a:rPr lang="vi-VN"/>
              <a:t>Sỏi túi mật</a:t>
            </a:r>
          </a:p>
        </p:txBody>
      </p:sp>
    </p:spTree>
    <p:extLst>
      <p:ext uri="{BB962C8B-B14F-4D97-AF65-F5344CB8AC3E}">
        <p14:creationId xmlns:p14="http://schemas.microsoft.com/office/powerpoint/2010/main" val="1580047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14D045A-B37D-3397-627B-3B905944BF8A}"/>
              </a:ext>
            </a:extLst>
          </p:cNvPr>
          <p:cNvGraphicFramePr/>
          <p:nvPr>
            <p:extLst>
              <p:ext uri="{D42A27DB-BD31-4B8C-83A1-F6EECF244321}">
                <p14:modId xmlns:p14="http://schemas.microsoft.com/office/powerpoint/2010/main" val="243164089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9673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92B318-8A51-7396-4FE6-4422EC05FFEC}"/>
              </a:ext>
            </a:extLst>
          </p:cNvPr>
          <p:cNvSpPr>
            <a:spLocks noGrp="1"/>
          </p:cNvSpPr>
          <p:nvPr>
            <p:ph type="ctrTitle"/>
          </p:nvPr>
        </p:nvSpPr>
        <p:spPr/>
        <p:txBody>
          <a:bodyPr/>
          <a:lstStyle/>
          <a:p>
            <a:r>
              <a:rPr lang="vi-VN"/>
              <a:t>VIÊM TÚI MẬT CẤP DO SỎI TÚI MẬT</a:t>
            </a:r>
          </a:p>
        </p:txBody>
      </p:sp>
      <p:sp>
        <p:nvSpPr>
          <p:cNvPr id="5" name="Subtitle 4">
            <a:extLst>
              <a:ext uri="{FF2B5EF4-FFF2-40B4-BE49-F238E27FC236}">
                <a16:creationId xmlns:a16="http://schemas.microsoft.com/office/drawing/2014/main" id="{D72242B7-5FCE-CE14-C61F-93EBC6D1A1D9}"/>
              </a:ext>
            </a:extLst>
          </p:cNvPr>
          <p:cNvSpPr>
            <a:spLocks noGrp="1"/>
          </p:cNvSpPr>
          <p:nvPr>
            <p:ph type="subTitle" idx="1"/>
          </p:nvPr>
        </p:nvSpPr>
        <p:spPr/>
        <p:txBody>
          <a:bodyPr/>
          <a:lstStyle/>
          <a:p>
            <a:endParaRPr lang="vi-VN"/>
          </a:p>
        </p:txBody>
      </p:sp>
    </p:spTree>
    <p:extLst>
      <p:ext uri="{BB962C8B-B14F-4D97-AF65-F5344CB8AC3E}">
        <p14:creationId xmlns:p14="http://schemas.microsoft.com/office/powerpoint/2010/main" val="3038892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B706489-13F2-F50D-FDC4-003631067F93}"/>
              </a:ext>
            </a:extLst>
          </p:cNvPr>
          <p:cNvGraphicFramePr/>
          <p:nvPr>
            <p:extLst>
              <p:ext uri="{D42A27DB-BD31-4B8C-83A1-F6EECF244321}">
                <p14:modId xmlns:p14="http://schemas.microsoft.com/office/powerpoint/2010/main" val="387664521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3740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109FC9B-E2F3-B9AB-2CC5-9B96A9FB3E15}"/>
              </a:ext>
            </a:extLst>
          </p:cNvPr>
          <p:cNvPicPr>
            <a:picLocks noChangeAspect="1"/>
          </p:cNvPicPr>
          <p:nvPr/>
        </p:nvPicPr>
        <p:blipFill>
          <a:blip r:embed="rId2"/>
          <a:stretch>
            <a:fillRect/>
          </a:stretch>
        </p:blipFill>
        <p:spPr>
          <a:xfrm>
            <a:off x="1209099" y="643466"/>
            <a:ext cx="9773801" cy="5571067"/>
          </a:xfrm>
          <a:prstGeom prst="rect">
            <a:avLst/>
          </a:prstGeom>
        </p:spPr>
      </p:pic>
    </p:spTree>
    <p:extLst>
      <p:ext uri="{BB962C8B-B14F-4D97-AF65-F5344CB8AC3E}">
        <p14:creationId xmlns:p14="http://schemas.microsoft.com/office/powerpoint/2010/main" val="1222127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5750A4D-9CFF-9660-4CDE-C5FD721D9904}"/>
              </a:ext>
            </a:extLst>
          </p:cNvPr>
          <p:cNvPicPr>
            <a:picLocks noChangeAspect="1"/>
          </p:cNvPicPr>
          <p:nvPr/>
        </p:nvPicPr>
        <p:blipFill>
          <a:blip r:embed="rId2"/>
          <a:stretch>
            <a:fillRect/>
          </a:stretch>
        </p:blipFill>
        <p:spPr>
          <a:xfrm>
            <a:off x="961376" y="643466"/>
            <a:ext cx="10269248" cy="5571067"/>
          </a:xfrm>
          <a:prstGeom prst="rect">
            <a:avLst/>
          </a:prstGeom>
        </p:spPr>
      </p:pic>
    </p:spTree>
    <p:extLst>
      <p:ext uri="{BB962C8B-B14F-4D97-AF65-F5344CB8AC3E}">
        <p14:creationId xmlns:p14="http://schemas.microsoft.com/office/powerpoint/2010/main" val="154389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iagram&#10;&#10;Description automatically generated">
            <a:extLst>
              <a:ext uri="{FF2B5EF4-FFF2-40B4-BE49-F238E27FC236}">
                <a16:creationId xmlns:a16="http://schemas.microsoft.com/office/drawing/2014/main" id="{C9876039-9469-B87B-8A7F-29E5722C09BD}"/>
              </a:ext>
            </a:extLst>
          </p:cNvPr>
          <p:cNvPicPr>
            <a:picLocks noChangeAspect="1"/>
          </p:cNvPicPr>
          <p:nvPr/>
        </p:nvPicPr>
        <p:blipFill rotWithShape="1">
          <a:blip r:embed="rId2"/>
          <a:srcRect t="3330"/>
          <a:stretch/>
        </p:blipFill>
        <p:spPr>
          <a:xfrm>
            <a:off x="838199" y="735153"/>
            <a:ext cx="10515602" cy="5387693"/>
          </a:xfrm>
          <a:prstGeom prst="rect">
            <a:avLst/>
          </a:prstGeom>
        </p:spPr>
      </p:pic>
    </p:spTree>
    <p:extLst>
      <p:ext uri="{BB962C8B-B14F-4D97-AF65-F5344CB8AC3E}">
        <p14:creationId xmlns:p14="http://schemas.microsoft.com/office/powerpoint/2010/main" val="133115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13605F-BE57-7D4A-7143-A4BF40293A7B}"/>
              </a:ext>
            </a:extLst>
          </p:cNvPr>
          <p:cNvPicPr>
            <a:picLocks noChangeAspect="1"/>
          </p:cNvPicPr>
          <p:nvPr/>
        </p:nvPicPr>
        <p:blipFill>
          <a:blip r:embed="rId2"/>
          <a:stretch>
            <a:fillRect/>
          </a:stretch>
        </p:blipFill>
        <p:spPr>
          <a:xfrm>
            <a:off x="34097" y="0"/>
            <a:ext cx="12123805" cy="6858000"/>
          </a:xfrm>
          <a:prstGeom prst="rect">
            <a:avLst/>
          </a:prstGeom>
        </p:spPr>
      </p:pic>
    </p:spTree>
    <p:extLst>
      <p:ext uri="{BB962C8B-B14F-4D97-AF65-F5344CB8AC3E}">
        <p14:creationId xmlns:p14="http://schemas.microsoft.com/office/powerpoint/2010/main" val="807114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305B4CA-5759-0153-2491-00D2AF251410}"/>
              </a:ext>
            </a:extLst>
          </p:cNvPr>
          <p:cNvGraphicFramePr/>
          <p:nvPr>
            <p:extLst>
              <p:ext uri="{D42A27DB-BD31-4B8C-83A1-F6EECF244321}">
                <p14:modId xmlns:p14="http://schemas.microsoft.com/office/powerpoint/2010/main" val="3559339123"/>
              </p:ext>
            </p:extLst>
          </p:nvPr>
        </p:nvGraphicFramePr>
        <p:xfrm>
          <a:off x="2032000" y="719665"/>
          <a:ext cx="8676000" cy="565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6900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3B3707B-8C03-6CFD-8809-ADB436B89741}"/>
              </a:ext>
            </a:extLst>
          </p:cNvPr>
          <p:cNvGraphicFramePr/>
          <p:nvPr>
            <p:extLst>
              <p:ext uri="{D42A27DB-BD31-4B8C-83A1-F6EECF244321}">
                <p14:modId xmlns:p14="http://schemas.microsoft.com/office/powerpoint/2010/main" val="275352862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699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7C3B5E-6AB7-0E74-83A6-0BCC90C2B7A0}"/>
              </a:ext>
            </a:extLst>
          </p:cNvPr>
          <p:cNvPicPr>
            <a:picLocks noChangeAspect="1"/>
          </p:cNvPicPr>
          <p:nvPr/>
        </p:nvPicPr>
        <p:blipFill>
          <a:blip r:embed="rId2"/>
          <a:stretch>
            <a:fillRect/>
          </a:stretch>
        </p:blipFill>
        <p:spPr>
          <a:xfrm>
            <a:off x="1922916" y="643466"/>
            <a:ext cx="8346167" cy="5571067"/>
          </a:xfrm>
          <a:prstGeom prst="rect">
            <a:avLst/>
          </a:prstGeom>
        </p:spPr>
      </p:pic>
    </p:spTree>
    <p:extLst>
      <p:ext uri="{BB962C8B-B14F-4D97-AF65-F5344CB8AC3E}">
        <p14:creationId xmlns:p14="http://schemas.microsoft.com/office/powerpoint/2010/main" val="368631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3E2D-5182-5426-0813-AA65F0D4FAF7}"/>
              </a:ext>
            </a:extLst>
          </p:cNvPr>
          <p:cNvSpPr>
            <a:spLocks noGrp="1"/>
          </p:cNvSpPr>
          <p:nvPr>
            <p:ph type="title"/>
          </p:nvPr>
        </p:nvSpPr>
        <p:spPr/>
        <p:txBody>
          <a:bodyPr/>
          <a:lstStyle/>
          <a:p>
            <a:r>
              <a:rPr lang="vi-VN"/>
              <a:t>Chỉ định điều trị sỏi túi mật</a:t>
            </a:r>
          </a:p>
        </p:txBody>
      </p:sp>
      <p:sp>
        <p:nvSpPr>
          <p:cNvPr id="3" name="Content Placeholder 2">
            <a:extLst>
              <a:ext uri="{FF2B5EF4-FFF2-40B4-BE49-F238E27FC236}">
                <a16:creationId xmlns:a16="http://schemas.microsoft.com/office/drawing/2014/main" id="{A350FA7E-4534-42AF-44D0-79B150F859EE}"/>
              </a:ext>
            </a:extLst>
          </p:cNvPr>
          <p:cNvSpPr>
            <a:spLocks noGrp="1"/>
          </p:cNvSpPr>
          <p:nvPr>
            <p:ph idx="1"/>
          </p:nvPr>
        </p:nvSpPr>
        <p:spPr/>
        <p:txBody>
          <a:bodyPr/>
          <a:lstStyle/>
          <a:p>
            <a:pPr marL="0" indent="0">
              <a:buNone/>
            </a:pPr>
            <a:endParaRPr lang="vi-VN"/>
          </a:p>
          <a:p>
            <a:pPr marL="0" indent="0">
              <a:buNone/>
            </a:pPr>
            <a:endParaRPr lang="vi-VN"/>
          </a:p>
        </p:txBody>
      </p:sp>
      <p:graphicFrame>
        <p:nvGraphicFramePr>
          <p:cNvPr id="10" name="Diagram 9">
            <a:extLst>
              <a:ext uri="{FF2B5EF4-FFF2-40B4-BE49-F238E27FC236}">
                <a16:creationId xmlns:a16="http://schemas.microsoft.com/office/drawing/2014/main" id="{6CA02772-C959-1544-A8EF-3C868B12BCE0}"/>
              </a:ext>
            </a:extLst>
          </p:cNvPr>
          <p:cNvGraphicFramePr/>
          <p:nvPr>
            <p:extLst>
              <p:ext uri="{D42A27DB-BD31-4B8C-83A1-F6EECF244321}">
                <p14:modId xmlns:p14="http://schemas.microsoft.com/office/powerpoint/2010/main" val="444013231"/>
              </p:ext>
            </p:extLst>
          </p:nvPr>
        </p:nvGraphicFramePr>
        <p:xfrm>
          <a:off x="2032000" y="1786995"/>
          <a:ext cx="81280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1606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B27CAD8-E72A-7049-25EB-929F5ABF14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5368" y="643466"/>
            <a:ext cx="1056126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894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DF019-EE2D-FB89-8B35-41A20FE96DD7}"/>
              </a:ext>
            </a:extLst>
          </p:cNvPr>
          <p:cNvSpPr>
            <a:spLocks noGrp="1"/>
          </p:cNvSpPr>
          <p:nvPr>
            <p:ph type="title"/>
          </p:nvPr>
        </p:nvSpPr>
        <p:spPr/>
        <p:txBody>
          <a:bodyPr/>
          <a:lstStyle/>
          <a:p>
            <a:r>
              <a:rPr lang="vi-VN"/>
              <a:t>Tiêu chuẩn chẩn đoán theo Tokyo Guideline 2018</a:t>
            </a:r>
          </a:p>
        </p:txBody>
      </p:sp>
      <p:graphicFrame>
        <p:nvGraphicFramePr>
          <p:cNvPr id="5" name="Diagram 4">
            <a:extLst>
              <a:ext uri="{FF2B5EF4-FFF2-40B4-BE49-F238E27FC236}">
                <a16:creationId xmlns:a16="http://schemas.microsoft.com/office/drawing/2014/main" id="{70E774B7-DC22-BDA4-D1E0-BD4552825024}"/>
              </a:ext>
            </a:extLst>
          </p:cNvPr>
          <p:cNvGraphicFramePr/>
          <p:nvPr>
            <p:extLst>
              <p:ext uri="{D42A27DB-BD31-4B8C-83A1-F6EECF244321}">
                <p14:modId xmlns:p14="http://schemas.microsoft.com/office/powerpoint/2010/main" val="1439014009"/>
              </p:ext>
            </p:extLst>
          </p:nvPr>
        </p:nvGraphicFramePr>
        <p:xfrm>
          <a:off x="2367156" y="2271975"/>
          <a:ext cx="7457688" cy="3866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7729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5E30-13BC-ADE1-CD1F-332392562998}"/>
              </a:ext>
            </a:extLst>
          </p:cNvPr>
          <p:cNvSpPr>
            <a:spLocks noGrp="1"/>
          </p:cNvSpPr>
          <p:nvPr>
            <p:ph type="title"/>
          </p:nvPr>
        </p:nvSpPr>
        <p:spPr/>
        <p:txBody>
          <a:bodyPr/>
          <a:lstStyle/>
          <a:p>
            <a:r>
              <a:rPr lang="vi-VN"/>
              <a:t>Phân độ viêm túi mật cấp theo Tokyo Guideline 2018</a:t>
            </a:r>
          </a:p>
        </p:txBody>
      </p:sp>
      <p:graphicFrame>
        <p:nvGraphicFramePr>
          <p:cNvPr id="3" name="Diagram 2">
            <a:extLst>
              <a:ext uri="{FF2B5EF4-FFF2-40B4-BE49-F238E27FC236}">
                <a16:creationId xmlns:a16="http://schemas.microsoft.com/office/drawing/2014/main" id="{2F4ABAFE-6276-00E9-809D-20183B7A3E94}"/>
              </a:ext>
            </a:extLst>
          </p:cNvPr>
          <p:cNvGraphicFramePr/>
          <p:nvPr>
            <p:extLst>
              <p:ext uri="{D42A27DB-BD31-4B8C-83A1-F6EECF244321}">
                <p14:modId xmlns:p14="http://schemas.microsoft.com/office/powerpoint/2010/main" val="1001162336"/>
              </p:ext>
            </p:extLst>
          </p:nvPr>
        </p:nvGraphicFramePr>
        <p:xfrm>
          <a:off x="2498083" y="2109291"/>
          <a:ext cx="7195835" cy="4029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9531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24AC-C0FA-8D2E-2009-FF0FC6284A7F}"/>
              </a:ext>
            </a:extLst>
          </p:cNvPr>
          <p:cNvSpPr>
            <a:spLocks noGrp="1"/>
          </p:cNvSpPr>
          <p:nvPr>
            <p:ph type="title"/>
          </p:nvPr>
        </p:nvSpPr>
        <p:spPr/>
        <p:txBody>
          <a:bodyPr/>
          <a:lstStyle/>
          <a:p>
            <a:r>
              <a:rPr lang="vi-VN"/>
              <a:t>Điều trị viêm túi mật cấp theo Tokyo Guideline 2018</a:t>
            </a:r>
          </a:p>
        </p:txBody>
      </p:sp>
      <p:graphicFrame>
        <p:nvGraphicFramePr>
          <p:cNvPr id="3" name="Diagram 2">
            <a:extLst>
              <a:ext uri="{FF2B5EF4-FFF2-40B4-BE49-F238E27FC236}">
                <a16:creationId xmlns:a16="http://schemas.microsoft.com/office/drawing/2014/main" id="{24C7F038-A590-F30E-696A-67BBF6C2D6C4}"/>
              </a:ext>
            </a:extLst>
          </p:cNvPr>
          <p:cNvGraphicFramePr/>
          <p:nvPr>
            <p:extLst>
              <p:ext uri="{D42A27DB-BD31-4B8C-83A1-F6EECF244321}">
                <p14:modId xmlns:p14="http://schemas.microsoft.com/office/powerpoint/2010/main" val="3861239181"/>
              </p:ext>
            </p:extLst>
          </p:nvPr>
        </p:nvGraphicFramePr>
        <p:xfrm>
          <a:off x="2276339" y="2092462"/>
          <a:ext cx="7639323" cy="4045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740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68301C7-76B3-9D7F-5368-B9070B659650}"/>
              </a:ext>
            </a:extLst>
          </p:cNvPr>
          <p:cNvSpPr>
            <a:spLocks noGrp="1"/>
          </p:cNvSpPr>
          <p:nvPr>
            <p:ph type="title"/>
          </p:nvPr>
        </p:nvSpPr>
        <p:spPr>
          <a:xfrm>
            <a:off x="630936" y="640823"/>
            <a:ext cx="3419856" cy="5583148"/>
          </a:xfrm>
        </p:spPr>
        <p:txBody>
          <a:bodyPr anchor="ctr">
            <a:normAutofit/>
          </a:bodyPr>
          <a:lstStyle/>
          <a:p>
            <a:r>
              <a:rPr lang="vi-VN" sz="4200"/>
              <a:t>PHÁC ĐỒ XỬ TRÍ VIÊM TÚI MẬT CẤP THEO TOKYO GUIDELINES 2018</a:t>
            </a:r>
          </a:p>
        </p:txBody>
      </p:sp>
      <p:sp>
        <p:nvSpPr>
          <p:cNvPr id="3088"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Diagram&#10;&#10;Description automatically generated">
            <a:extLst>
              <a:ext uri="{FF2B5EF4-FFF2-40B4-BE49-F238E27FC236}">
                <a16:creationId xmlns:a16="http://schemas.microsoft.com/office/drawing/2014/main" id="{832477D7-FF5A-7251-AC11-82E74E0598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312255"/>
            <a:ext cx="6894576" cy="2550993"/>
          </a:xfrm>
          <a:prstGeom prst="rect">
            <a:avLst/>
          </a:prstGeom>
          <a:noFill/>
          <a:extLst>
            <a:ext uri="{909E8E84-426E-40DD-AFC4-6F175D3DCCD1}">
              <a14:hiddenFill xmlns:a14="http://schemas.microsoft.com/office/drawing/2010/main">
                <a:solidFill>
                  <a:srgbClr val="FFFFFF"/>
                </a:solidFill>
              </a14:hiddenFill>
            </a:ext>
          </a:extLst>
        </p:spPr>
      </p:pic>
      <p:sp>
        <p:nvSpPr>
          <p:cNvPr id="3089" name="Content Placeholder 3077">
            <a:extLst>
              <a:ext uri="{FF2B5EF4-FFF2-40B4-BE49-F238E27FC236}">
                <a16:creationId xmlns:a16="http://schemas.microsoft.com/office/drawing/2014/main" id="{84A45FC1-5561-4F4D-A687-781E21AF4471}"/>
              </a:ext>
            </a:extLst>
          </p:cNvPr>
          <p:cNvSpPr>
            <a:spLocks noGrp="1"/>
          </p:cNvSpPr>
          <p:nvPr>
            <p:ph idx="1"/>
          </p:nvPr>
        </p:nvSpPr>
        <p:spPr>
          <a:xfrm>
            <a:off x="4654296" y="4798577"/>
            <a:ext cx="6894576" cy="1428487"/>
          </a:xfrm>
        </p:spPr>
        <p:txBody>
          <a:bodyPr anchor="t">
            <a:normAutofit fontScale="92500" lnSpcReduction="20000"/>
          </a:bodyPr>
          <a:lstStyle/>
          <a:p>
            <a:pPr marL="0" marR="0" lvl="0" indent="0" algn="ctr" rtl="0">
              <a:spcBef>
                <a:spcPts val="0"/>
              </a:spcBef>
              <a:spcAft>
                <a:spcPts val="0"/>
              </a:spcAft>
              <a:buNone/>
            </a:pPr>
            <a:r>
              <a:rPr lang="vi-VN" sz="2400" i="1">
                <a:latin typeface="Times New Roman"/>
                <a:ea typeface="Times New Roman"/>
                <a:cs typeface="Times New Roman"/>
                <a:sym typeface="Times New Roman"/>
              </a:rPr>
              <a:t>Sơ đồ 1: Hướng điều trị viêm túi mật cấp độ I </a:t>
            </a:r>
            <a:endParaRPr lang="vi-VN" sz="1600"/>
          </a:p>
          <a:p>
            <a:pPr marL="0" marR="0" lvl="0" indent="0" algn="ctr" rtl="0">
              <a:spcBef>
                <a:spcPts val="0"/>
              </a:spcBef>
              <a:spcAft>
                <a:spcPts val="0"/>
              </a:spcAft>
              <a:buNone/>
            </a:pPr>
            <a:r>
              <a:rPr lang="vi-VN" sz="2400" i="1">
                <a:latin typeface="Times New Roman"/>
                <a:ea typeface="Times New Roman"/>
                <a:cs typeface="Times New Roman"/>
                <a:sym typeface="Times New Roman"/>
              </a:rPr>
              <a:t>theo Tokyo Guidelines 2018</a:t>
            </a:r>
            <a:endParaRPr lang="vi-VN" sz="2800">
              <a:latin typeface="Calibri"/>
              <a:ea typeface="Calibri"/>
              <a:cs typeface="Calibri"/>
              <a:sym typeface="Calibri"/>
            </a:endParaRPr>
          </a:p>
          <a:p>
            <a:pPr marL="0" marR="0" lvl="0" indent="0" algn="ctr" rtl="0">
              <a:spcBef>
                <a:spcPts val="0"/>
              </a:spcBef>
              <a:spcAft>
                <a:spcPts val="0"/>
              </a:spcAft>
              <a:buNone/>
            </a:pPr>
            <a:r>
              <a:rPr lang="el-GR" sz="2400" i="1">
                <a:latin typeface="Times New Roman"/>
                <a:ea typeface="Times New Roman"/>
                <a:cs typeface="Times New Roman"/>
                <a:sym typeface="Times New Roman"/>
              </a:rPr>
              <a:t>λ: </a:t>
            </a:r>
            <a:r>
              <a:rPr lang="vi-VN" sz="2400" i="1">
                <a:latin typeface="Times New Roman"/>
                <a:ea typeface="Times New Roman"/>
                <a:cs typeface="Times New Roman"/>
                <a:sym typeface="Times New Roman"/>
              </a:rPr>
              <a:t>CCI ≤ 5 và/hoặc ASA ≤ II (nguy cơ thấp)</a:t>
            </a:r>
            <a:endParaRPr lang="vi-VN" sz="2800">
              <a:latin typeface="Calibri"/>
              <a:ea typeface="Calibri"/>
              <a:cs typeface="Calibri"/>
              <a:sym typeface="Calibri"/>
            </a:endParaRPr>
          </a:p>
          <a:p>
            <a:pPr marL="0" marR="0" lvl="0" indent="0" algn="ctr" rtl="0">
              <a:spcBef>
                <a:spcPts val="0"/>
              </a:spcBef>
              <a:spcAft>
                <a:spcPts val="0"/>
              </a:spcAft>
              <a:buNone/>
            </a:pPr>
            <a:r>
              <a:rPr lang="el-GR" sz="2400" i="1">
                <a:latin typeface="Times New Roman"/>
                <a:ea typeface="Times New Roman"/>
                <a:cs typeface="Times New Roman"/>
                <a:sym typeface="Times New Roman"/>
              </a:rPr>
              <a:t>μ: </a:t>
            </a:r>
            <a:r>
              <a:rPr lang="vi-VN" sz="2400" i="1">
                <a:latin typeface="Times New Roman"/>
                <a:ea typeface="Times New Roman"/>
                <a:cs typeface="Times New Roman"/>
                <a:sym typeface="Times New Roman"/>
              </a:rPr>
              <a:t>CCI ≥ 6 và/hoặc ASA ≥ III (không nguy cơ thấp)</a:t>
            </a:r>
            <a:endParaRPr lang="vi-VN" sz="2800">
              <a:latin typeface="Calibri"/>
              <a:ea typeface="Calibri"/>
              <a:cs typeface="Calibri"/>
              <a:sym typeface="Calibri"/>
            </a:endParaRPr>
          </a:p>
          <a:p>
            <a:pPr marL="0" marR="0" lvl="0" indent="0" algn="ctr" rtl="0">
              <a:spcBef>
                <a:spcPts val="0"/>
              </a:spcBef>
              <a:spcAft>
                <a:spcPts val="0"/>
              </a:spcAft>
              <a:buNone/>
            </a:pPr>
            <a:r>
              <a:rPr lang="el-GR" sz="2400" i="1">
                <a:latin typeface="Times New Roman"/>
                <a:ea typeface="Times New Roman"/>
                <a:cs typeface="Times New Roman"/>
                <a:sym typeface="Times New Roman"/>
              </a:rPr>
              <a:t>Δ: </a:t>
            </a:r>
            <a:r>
              <a:rPr lang="vi-VN" sz="2400" i="1">
                <a:latin typeface="Times New Roman"/>
                <a:ea typeface="Times New Roman"/>
                <a:cs typeface="Times New Roman"/>
                <a:sym typeface="Times New Roman"/>
              </a:rPr>
              <a:t>có thể chuyển mổ mở nếu mổ nội soi khó khăn</a:t>
            </a:r>
            <a:endParaRPr lang="vi-VN" sz="2800">
              <a:latin typeface="Calibri"/>
              <a:ea typeface="Calibri"/>
              <a:cs typeface="Calibri"/>
              <a:sym typeface="Calibri"/>
            </a:endParaRPr>
          </a:p>
          <a:p>
            <a:endParaRPr lang="en-US" sz="2200"/>
          </a:p>
        </p:txBody>
      </p:sp>
    </p:spTree>
    <p:extLst>
      <p:ext uri="{BB962C8B-B14F-4D97-AF65-F5344CB8AC3E}">
        <p14:creationId xmlns:p14="http://schemas.microsoft.com/office/powerpoint/2010/main" val="58485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5639846-FD4F-C653-0BB5-2084C60AA823}"/>
              </a:ext>
            </a:extLst>
          </p:cNvPr>
          <p:cNvSpPr>
            <a:spLocks noGrp="1"/>
          </p:cNvSpPr>
          <p:nvPr>
            <p:ph type="title"/>
          </p:nvPr>
        </p:nvSpPr>
        <p:spPr>
          <a:xfrm>
            <a:off x="851183" y="1143000"/>
            <a:ext cx="4846320" cy="2898648"/>
          </a:xfrm>
        </p:spPr>
        <p:txBody>
          <a:bodyPr vert="horz" lIns="91440" tIns="45720" rIns="91440" bIns="45720" rtlCol="0" anchor="b">
            <a:normAutofit/>
          </a:bodyPr>
          <a:lstStyle/>
          <a:p>
            <a:r>
              <a:rPr lang="en-US" sz="5000"/>
              <a:t>PHÁC ĐỒ XỬ TRÍ VIÊM TÚI MẬT CẤP THEO TOKYO GUIDELINES 2018</a:t>
            </a:r>
          </a:p>
        </p:txBody>
      </p:sp>
      <p:sp>
        <p:nvSpPr>
          <p:cNvPr id="57" name="Rectangle 46">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 name="Content Placeholder 13" descr="Shape&#10;&#10;Description automatically generated with medium confidence">
            <a:extLst>
              <a:ext uri="{FF2B5EF4-FFF2-40B4-BE49-F238E27FC236}">
                <a16:creationId xmlns:a16="http://schemas.microsoft.com/office/drawing/2014/main" id="{68636B15-749E-4A23-7559-47F3B6030051}"/>
              </a:ext>
            </a:extLst>
          </p:cNvPr>
          <p:cNvPicPr>
            <a:picLocks noGrp="1" noChangeAspect="1"/>
          </p:cNvPicPr>
          <p:nvPr>
            <p:ph sz="half" idx="2"/>
          </p:nvPr>
        </p:nvPicPr>
        <p:blipFill>
          <a:blip r:embed="rId2"/>
          <a:stretch>
            <a:fillRect/>
          </a:stretch>
        </p:blipFill>
        <p:spPr>
          <a:xfrm>
            <a:off x="6096000" y="3778140"/>
            <a:ext cx="5441001" cy="2933872"/>
          </a:xfrm>
          <a:prstGeom prst="rect">
            <a:avLst/>
          </a:prstGeom>
        </p:spPr>
      </p:pic>
      <p:sp>
        <p:nvSpPr>
          <p:cNvPr id="58" name="Rectangle 48">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Diagram&#10;&#10;Description automatically generated">
            <a:extLst>
              <a:ext uri="{FF2B5EF4-FFF2-40B4-BE49-F238E27FC236}">
                <a16:creationId xmlns:a16="http://schemas.microsoft.com/office/drawing/2014/main" id="{52FDECC3-A6A0-1E21-0A05-B642DC196CB4}"/>
              </a:ext>
            </a:extLst>
          </p:cNvPr>
          <p:cNvPicPr>
            <a:picLocks noGrp="1" noChangeAspect="1"/>
          </p:cNvPicPr>
          <p:nvPr>
            <p:ph sz="half" idx="1"/>
          </p:nvPr>
        </p:nvPicPr>
        <p:blipFill>
          <a:blip r:embed="rId3"/>
          <a:stretch>
            <a:fillRect/>
          </a:stretch>
        </p:blipFill>
        <p:spPr>
          <a:xfrm>
            <a:off x="6350713" y="771987"/>
            <a:ext cx="5441001" cy="3006153"/>
          </a:xfrm>
          <a:prstGeom prst="rect">
            <a:avLst/>
          </a:prstGeom>
        </p:spPr>
      </p:pic>
    </p:spTree>
    <p:extLst>
      <p:ext uri="{BB962C8B-B14F-4D97-AF65-F5344CB8AC3E}">
        <p14:creationId xmlns:p14="http://schemas.microsoft.com/office/powerpoint/2010/main" val="2956597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33B82-64F1-426A-4083-8FA6821C7719}"/>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000" kern="1200">
                <a:solidFill>
                  <a:schemeClr val="tx1"/>
                </a:solidFill>
                <a:latin typeface="+mj-lt"/>
                <a:ea typeface="+mj-ea"/>
                <a:cs typeface="+mj-cs"/>
              </a:rPr>
              <a:t>PHÁC ĐỒ XỬ TRÍ VIÊM TÚI MẬT CẤP THEO TOKYO GUIDELINES 2018</a:t>
            </a:r>
            <a:br>
              <a:rPr lang="en-US" sz="5000" kern="1200">
                <a:solidFill>
                  <a:schemeClr val="tx1"/>
                </a:solidFill>
                <a:latin typeface="+mj-lt"/>
                <a:ea typeface="+mj-ea"/>
                <a:cs typeface="+mj-cs"/>
              </a:rPr>
            </a:br>
            <a:endParaRPr lang="en-US" sz="5000" kern="1200">
              <a:solidFill>
                <a:schemeClr val="tx1"/>
              </a:solidFill>
              <a:latin typeface="+mj-lt"/>
              <a:ea typeface="+mj-ea"/>
              <a:cs typeface="+mj-cs"/>
            </a:endParaRPr>
          </a:p>
        </p:txBody>
      </p:sp>
      <p:sp>
        <p:nvSpPr>
          <p:cNvPr id="2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E30C4E7E-C4A6-9C0E-08D5-EB7AD102EECD}"/>
              </a:ext>
            </a:extLst>
          </p:cNvPr>
          <p:cNvPicPr>
            <a:picLocks noGrp="1" noChangeAspect="1"/>
          </p:cNvPicPr>
          <p:nvPr>
            <p:ph sz="half" idx="1"/>
          </p:nvPr>
        </p:nvPicPr>
        <p:blipFill>
          <a:blip r:embed="rId2"/>
          <a:stretch>
            <a:fillRect/>
          </a:stretch>
        </p:blipFill>
        <p:spPr>
          <a:xfrm>
            <a:off x="4654296" y="640035"/>
            <a:ext cx="6894576" cy="3895434"/>
          </a:xfrm>
          <a:prstGeom prst="rect">
            <a:avLst/>
          </a:prstGeom>
        </p:spPr>
      </p:pic>
      <p:sp>
        <p:nvSpPr>
          <p:cNvPr id="4" name="Content Placeholder 3">
            <a:extLst>
              <a:ext uri="{FF2B5EF4-FFF2-40B4-BE49-F238E27FC236}">
                <a16:creationId xmlns:a16="http://schemas.microsoft.com/office/drawing/2014/main" id="{13B33BDE-A2DB-BE5A-BF46-55EF96C7CABC}"/>
              </a:ext>
            </a:extLst>
          </p:cNvPr>
          <p:cNvSpPr>
            <a:spLocks noGrp="1"/>
          </p:cNvSpPr>
          <p:nvPr>
            <p:ph sz="half" idx="2"/>
          </p:nvPr>
        </p:nvSpPr>
        <p:spPr>
          <a:xfrm>
            <a:off x="4654296" y="4798577"/>
            <a:ext cx="6894576" cy="1428487"/>
          </a:xfrm>
        </p:spPr>
        <p:txBody>
          <a:bodyPr vert="horz" lIns="91440" tIns="45720" rIns="91440" bIns="45720" rtlCol="0" anchor="t">
            <a:normAutofit/>
          </a:bodyPr>
          <a:lstStyle/>
          <a:p>
            <a:pPr marL="0" marR="0" lvl="0" fontAlgn="auto">
              <a:spcBef>
                <a:spcPts val="0"/>
              </a:spcBef>
              <a:spcAft>
                <a:spcPts val="0"/>
              </a:spcAft>
              <a:buClrTx/>
              <a:buSzTx/>
              <a:tabLst/>
              <a:defRPr/>
            </a:pPr>
            <a:r>
              <a:rPr kumimoji="0" lang="en-US" sz="1900" b="0" i="1" u="none" strike="noStrike" cap="none" spc="0" normalizeH="0" baseline="0" noProof="0">
                <a:ln>
                  <a:noFill/>
                </a:ln>
                <a:effectLst/>
                <a:uLnTx/>
                <a:uFillTx/>
                <a:sym typeface="Times New Roman"/>
              </a:rPr>
              <a:t>Sơ đồ 3: Hướng điều trị viêm túi mật cấp độ III theo Tokyo Guidelines 2018</a:t>
            </a:r>
            <a:endParaRPr kumimoji="0" lang="en-US" sz="1900" b="0" i="0" u="none" strike="noStrike" cap="none" spc="0" normalizeH="0" baseline="0" noProof="0">
              <a:ln>
                <a:noFill/>
              </a:ln>
              <a:effectLst/>
              <a:uLnTx/>
              <a:uFillTx/>
              <a:sym typeface="Calibri"/>
            </a:endParaRPr>
          </a:p>
          <a:p>
            <a:pPr marL="0" marR="0" lvl="0" fontAlgn="auto">
              <a:spcBef>
                <a:spcPts val="0"/>
              </a:spcBef>
              <a:spcAft>
                <a:spcPts val="0"/>
              </a:spcAft>
              <a:buClrTx/>
              <a:buSzTx/>
              <a:tabLst/>
              <a:defRPr/>
            </a:pPr>
            <a:r>
              <a:rPr kumimoji="0" lang="en-US" sz="1900" b="0" i="1" u="none" strike="noStrike" cap="none" spc="0" normalizeH="0" baseline="0" noProof="0">
                <a:ln>
                  <a:noFill/>
                </a:ln>
                <a:effectLst/>
                <a:uLnTx/>
                <a:uFillTx/>
                <a:sym typeface="MS Mincho"/>
              </a:rPr>
              <a:t>※</a:t>
            </a:r>
            <a:r>
              <a:rPr kumimoji="0" lang="en-US" sz="1900" b="0" i="1" u="none" strike="noStrike" cap="none" spc="0" normalizeH="0" baseline="0" noProof="0">
                <a:ln>
                  <a:noFill/>
                </a:ln>
                <a:effectLst/>
                <a:uLnTx/>
                <a:uFillTx/>
                <a:sym typeface="Times New Roman"/>
              </a:rPr>
              <a:t>: Nên cấy máu trước khi dùng kháng sinh</a:t>
            </a:r>
            <a:endParaRPr kumimoji="0" lang="en-US" sz="1900" b="0" i="0" u="none" strike="noStrike" cap="none" spc="0" normalizeH="0" baseline="0" noProof="0">
              <a:ln>
                <a:noFill/>
              </a:ln>
              <a:effectLst/>
              <a:uLnTx/>
              <a:uFillTx/>
              <a:sym typeface="Calibri"/>
            </a:endParaRPr>
          </a:p>
          <a:p>
            <a:pPr marL="0" marR="0" lvl="0" fontAlgn="auto">
              <a:spcBef>
                <a:spcPts val="0"/>
              </a:spcBef>
              <a:spcAft>
                <a:spcPts val="0"/>
              </a:spcAft>
              <a:buClrTx/>
              <a:buSzTx/>
              <a:tabLst/>
              <a:defRPr/>
            </a:pPr>
            <a:r>
              <a:rPr kumimoji="0" lang="en-US" sz="1900" b="0" i="1" u="none" strike="noStrike" cap="none" spc="0" normalizeH="0" baseline="0" noProof="0">
                <a:ln>
                  <a:noFill/>
                </a:ln>
                <a:effectLst/>
                <a:uLnTx/>
                <a:uFillTx/>
                <a:sym typeface="Times New Roman"/>
              </a:rPr>
              <a:t>†: Cấy dịch mật nên được thực hiện</a:t>
            </a:r>
            <a:endParaRPr kumimoji="0" lang="en-US" sz="1900" b="0" i="0" u="none" strike="noStrike" cap="none" spc="0" normalizeH="0" baseline="0" noProof="0">
              <a:ln>
                <a:noFill/>
              </a:ln>
              <a:effectLst/>
              <a:uLnTx/>
              <a:uFillTx/>
              <a:sym typeface="Calibri"/>
            </a:endParaRPr>
          </a:p>
          <a:p>
            <a:pPr marL="0" marR="0" lvl="0" fontAlgn="auto">
              <a:spcBef>
                <a:spcPts val="0"/>
              </a:spcBef>
              <a:spcAft>
                <a:spcPts val="0"/>
              </a:spcAft>
              <a:buClrTx/>
              <a:buSzTx/>
              <a:tabLst/>
              <a:defRPr/>
            </a:pPr>
            <a:r>
              <a:rPr kumimoji="0" lang="en-US" sz="1900" b="0" i="1" u="none" strike="noStrike" cap="none" spc="0" normalizeH="0" baseline="0" noProof="0">
                <a:ln>
                  <a:noFill/>
                </a:ln>
                <a:effectLst/>
                <a:uLnTx/>
                <a:uFillTx/>
                <a:sym typeface="Times New Roman"/>
              </a:rPr>
              <a:t>Δ: có thể chuyển mổ mở nếu mổ nội soi khó khăn</a:t>
            </a:r>
            <a:endParaRPr kumimoji="0" lang="en-US" sz="1900" b="0" i="0" u="none" strike="noStrike" cap="none" spc="0" normalizeH="0" baseline="0" noProof="0">
              <a:ln>
                <a:noFill/>
              </a:ln>
              <a:effectLst/>
              <a:uLnTx/>
              <a:uFillTx/>
              <a:sym typeface="Calibri"/>
            </a:endParaRPr>
          </a:p>
          <a:p>
            <a:endParaRPr lang="en-US" sz="1900"/>
          </a:p>
        </p:txBody>
      </p:sp>
    </p:spTree>
    <p:extLst>
      <p:ext uri="{BB962C8B-B14F-4D97-AF65-F5344CB8AC3E}">
        <p14:creationId xmlns:p14="http://schemas.microsoft.com/office/powerpoint/2010/main" val="2640426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old"/>
              <a:ea typeface="+mn-ea"/>
              <a:cs typeface="+mn-cs"/>
            </a:endParaRPr>
          </a:p>
        </p:txBody>
      </p:sp>
      <p:sp useBgFill="1">
        <p:nvSpPr>
          <p:cNvPr id="41" name="Rectangle 32">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old"/>
              <a:ea typeface="+mn-ea"/>
              <a:cs typeface="+mn-cs"/>
            </a:endParaRPr>
          </a:p>
        </p:txBody>
      </p:sp>
      <p:sp>
        <p:nvSpPr>
          <p:cNvPr id="42"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DBE067"/>
          </a:solidFill>
          <a:ln w="38100" cap="rnd">
            <a:solidFill>
              <a:srgbClr val="DBE06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old"/>
              <a:ea typeface="+mn-ea"/>
              <a:cs typeface="+mn-cs"/>
            </a:endParaRPr>
          </a:p>
        </p:txBody>
      </p:sp>
      <p:pic>
        <p:nvPicPr>
          <p:cNvPr id="14" name="Picture 13">
            <a:extLst>
              <a:ext uri="{FF2B5EF4-FFF2-40B4-BE49-F238E27FC236}">
                <a16:creationId xmlns:a16="http://schemas.microsoft.com/office/drawing/2014/main" id="{2BBE31AD-8B59-8858-DCA7-F571CB653663}"/>
              </a:ext>
            </a:extLst>
          </p:cNvPr>
          <p:cNvPicPr>
            <a:picLocks noChangeAspect="1"/>
          </p:cNvPicPr>
          <p:nvPr/>
        </p:nvPicPr>
        <p:blipFill>
          <a:blip r:embed="rId3"/>
          <a:stretch>
            <a:fillRect/>
          </a:stretch>
        </p:blipFill>
        <p:spPr>
          <a:xfrm>
            <a:off x="1011340" y="4398821"/>
            <a:ext cx="9202719" cy="1731574"/>
          </a:xfrm>
          <a:prstGeom prst="rect">
            <a:avLst/>
          </a:prstGeom>
        </p:spPr>
      </p:pic>
      <p:sp>
        <p:nvSpPr>
          <p:cNvPr id="15" name="TextBox 14">
            <a:extLst>
              <a:ext uri="{FF2B5EF4-FFF2-40B4-BE49-F238E27FC236}">
                <a16:creationId xmlns:a16="http://schemas.microsoft.com/office/drawing/2014/main" id="{0EADFFF7-20CA-FA29-5448-1458B22739CF}"/>
              </a:ext>
            </a:extLst>
          </p:cNvPr>
          <p:cNvSpPr txBox="1"/>
          <p:nvPr/>
        </p:nvSpPr>
        <p:spPr>
          <a:xfrm>
            <a:off x="955343" y="6193007"/>
            <a:ext cx="1100665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70C0"/>
                </a:solidFill>
                <a:effectLst/>
                <a:uLnTx/>
                <a:uFillTx/>
                <a:latin typeface="Open Sans" panose="020B0604020202020204" pitchFamily="34" charset="0"/>
                <a:ea typeface="+mn-ea"/>
                <a:cs typeface="+mn-cs"/>
              </a:rPr>
              <a:t>Tokyo Guidelines 2018: management strategies for gallbladder drainage in patients with acute cholecystitis (with videos). </a:t>
            </a:r>
            <a:r>
              <a:rPr kumimoji="0" lang="en-US" sz="1800" b="0" i="0" u="none" strike="noStrike" kern="1200" cap="none" spc="0" normalizeH="0" baseline="0" noProof="0" dirty="0">
                <a:ln>
                  <a:noFill/>
                </a:ln>
                <a:solidFill>
                  <a:srgbClr val="767676"/>
                </a:solidFill>
                <a:effectLst/>
                <a:uLnTx/>
                <a:uFillTx/>
                <a:latin typeface="Open Sans" panose="020B0606030504020204" pitchFamily="34" charset="0"/>
                <a:ea typeface="+mn-ea"/>
                <a:cs typeface="+mn-cs"/>
              </a:rPr>
              <a:t> </a:t>
            </a:r>
            <a:r>
              <a:rPr kumimoji="0" lang="en-US" sz="1800" b="0" i="1" u="none" strike="noStrike" kern="1200" cap="none" spc="0" normalizeH="0" baseline="0" noProof="0" dirty="0">
                <a:ln>
                  <a:noFill/>
                </a:ln>
                <a:solidFill>
                  <a:srgbClr val="005274"/>
                </a:solidFill>
                <a:effectLst/>
                <a:uLnTx/>
                <a:uFillTx/>
                <a:latin typeface="Open Sans" panose="020B0606030504020204" pitchFamily="34" charset="0"/>
                <a:ea typeface="+mn-ea"/>
                <a:cs typeface="+mn-cs"/>
                <a:hlinkClick r:id="rId4"/>
              </a:rPr>
              <a:t>https://doi.org/10.1002/jhbp.504</a:t>
            </a:r>
            <a:endParaRPr kumimoji="0" lang="en-US" sz="1800" b="0" i="1" u="none" strike="noStrike" kern="1200" cap="none" spc="0" normalizeH="0" baseline="0" noProof="0" dirty="0">
              <a:ln>
                <a:noFill/>
              </a:ln>
              <a:solidFill>
                <a:srgbClr val="767676"/>
              </a:solidFill>
              <a:effectLst/>
              <a:uLnTx/>
              <a:uFillTx/>
              <a:latin typeface="Open Sans" panose="020B0606030504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0070C0"/>
              </a:solidFill>
              <a:effectLst/>
              <a:uLnTx/>
              <a:uFillTx/>
              <a:latin typeface="Open Sans"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0070C0"/>
              </a:solidFill>
              <a:effectLst/>
              <a:uLnTx/>
              <a:uFillTx/>
              <a:latin typeface="The Hand Bold"/>
              <a:ea typeface="+mn-ea"/>
              <a:cs typeface="+mn-cs"/>
            </a:endParaRPr>
          </a:p>
        </p:txBody>
      </p:sp>
      <p:sp>
        <p:nvSpPr>
          <p:cNvPr id="23" name="TextBox 22">
            <a:extLst>
              <a:ext uri="{FF2B5EF4-FFF2-40B4-BE49-F238E27FC236}">
                <a16:creationId xmlns:a16="http://schemas.microsoft.com/office/drawing/2014/main" id="{DBF9E833-0D86-B5B5-6F2B-22E7D27E3DE3}"/>
              </a:ext>
            </a:extLst>
          </p:cNvPr>
          <p:cNvSpPr txBox="1"/>
          <p:nvPr/>
        </p:nvSpPr>
        <p:spPr>
          <a:xfrm>
            <a:off x="3483481" y="3772896"/>
            <a:ext cx="4258439"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C1D1E"/>
                </a:solidFill>
                <a:effectLst/>
                <a:uLnTx/>
                <a:uFillTx/>
                <a:latin typeface="Calibri" panose="020F0502020204030204" pitchFamily="34" charset="0"/>
                <a:ea typeface="+mn-ea"/>
                <a:cs typeface="Calibri" panose="020F0502020204030204" pitchFamily="34" charset="0"/>
              </a:rPr>
              <a:t>Endoscopic </a:t>
            </a:r>
            <a:r>
              <a:rPr kumimoji="0" lang="en-US" sz="1800" b="0" i="0" u="none" strike="noStrike" kern="1200" cap="none" spc="0" normalizeH="0" baseline="0" noProof="0" dirty="0" err="1">
                <a:ln>
                  <a:noFill/>
                </a:ln>
                <a:solidFill>
                  <a:srgbClr val="1C1D1E"/>
                </a:solidFill>
                <a:effectLst/>
                <a:uLnTx/>
                <a:uFillTx/>
                <a:latin typeface="Calibri" panose="020F0502020204030204" pitchFamily="34" charset="0"/>
                <a:ea typeface="+mn-ea"/>
                <a:cs typeface="Calibri" panose="020F0502020204030204" pitchFamily="34" charset="0"/>
              </a:rPr>
              <a:t>transpapillary</a:t>
            </a:r>
            <a:r>
              <a:rPr kumimoji="0" lang="en-US" sz="1800" b="0" i="0" u="none" strike="noStrike" kern="1200" cap="none" spc="0" normalizeH="0" baseline="0" noProof="0" dirty="0">
                <a:ln>
                  <a:noFill/>
                </a:ln>
                <a:solidFill>
                  <a:srgbClr val="1C1D1E"/>
                </a:solidFill>
                <a:effectLst/>
                <a:uLnTx/>
                <a:uFillTx/>
                <a:latin typeface="Calibri" panose="020F0502020204030204" pitchFamily="34" charset="0"/>
                <a:ea typeface="+mn-ea"/>
                <a:cs typeface="Calibri" panose="020F0502020204030204" pitchFamily="34" charset="0"/>
              </a:rPr>
              <a:t> gallbladder drainage (ETGBD)</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7" name="TextBox 26">
            <a:extLst>
              <a:ext uri="{FF2B5EF4-FFF2-40B4-BE49-F238E27FC236}">
                <a16:creationId xmlns:a16="http://schemas.microsoft.com/office/drawing/2014/main" id="{C35774E4-328F-FDAA-C79F-632AF087B02E}"/>
              </a:ext>
            </a:extLst>
          </p:cNvPr>
          <p:cNvSpPr txBox="1"/>
          <p:nvPr/>
        </p:nvSpPr>
        <p:spPr>
          <a:xfrm>
            <a:off x="7689337" y="3718379"/>
            <a:ext cx="4243589"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C1D1E"/>
                </a:solidFill>
                <a:effectLst/>
                <a:uLnTx/>
                <a:uFillTx/>
                <a:latin typeface="Calibri" panose="020F0502020204030204" pitchFamily="34" charset="0"/>
                <a:ea typeface="+mn-ea"/>
                <a:cs typeface="Calibri" panose="020F0502020204030204" pitchFamily="34" charset="0"/>
              </a:rPr>
              <a:t>Endoscopic ultrasound-guided gallbladder drainage (EUS-GBD)</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15366" name="Picture 6">
            <a:extLst>
              <a:ext uri="{FF2B5EF4-FFF2-40B4-BE49-F238E27FC236}">
                <a16:creationId xmlns:a16="http://schemas.microsoft.com/office/drawing/2014/main" id="{BA551763-AC99-E4BF-048D-AD3AFA79B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99" y="63848"/>
            <a:ext cx="11517305" cy="36452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993BB5D-0802-A3A6-D6A8-3FC72F30CE30}"/>
              </a:ext>
            </a:extLst>
          </p:cNvPr>
          <p:cNvSpPr txBox="1"/>
          <p:nvPr/>
        </p:nvSpPr>
        <p:spPr>
          <a:xfrm>
            <a:off x="136478" y="3752490"/>
            <a:ext cx="2975212"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Percutaneous transhepatic gallbladder drainage (PTGBD)</a:t>
            </a:r>
          </a:p>
        </p:txBody>
      </p:sp>
    </p:spTree>
    <p:extLst>
      <p:ext uri="{BB962C8B-B14F-4D97-AF65-F5344CB8AC3E}">
        <p14:creationId xmlns:p14="http://schemas.microsoft.com/office/powerpoint/2010/main" val="3466037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old"/>
              <a:ea typeface="+mn-ea"/>
              <a:cs typeface="+mn-cs"/>
            </a:endParaRPr>
          </a:p>
        </p:txBody>
      </p:sp>
      <p:sp useBgFill="1">
        <p:nvSpPr>
          <p:cNvPr id="16" name="Rectangle 15">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old"/>
              <a:ea typeface="+mn-ea"/>
              <a:cs typeface="+mn-cs"/>
            </a:endParaRPr>
          </a:p>
        </p:txBody>
      </p:sp>
      <p:sp>
        <p:nvSpPr>
          <p:cNvPr id="2" name="Title 1">
            <a:extLst>
              <a:ext uri="{FF2B5EF4-FFF2-40B4-BE49-F238E27FC236}">
                <a16:creationId xmlns:a16="http://schemas.microsoft.com/office/drawing/2014/main" id="{39D0DDB6-A92D-DC70-0B32-8C1361B04A69}"/>
              </a:ext>
            </a:extLst>
          </p:cNvPr>
          <p:cNvSpPr>
            <a:spLocks noGrp="1"/>
          </p:cNvSpPr>
          <p:nvPr>
            <p:ph type="title"/>
          </p:nvPr>
        </p:nvSpPr>
        <p:spPr>
          <a:xfrm>
            <a:off x="402617" y="550032"/>
            <a:ext cx="11176303" cy="1065836"/>
          </a:xfrm>
        </p:spPr>
        <p:txBody>
          <a:bodyPr vert="horz" lIns="91440" tIns="45720" rIns="91440" bIns="45720" rtlCol="0" anchor="ctr">
            <a:noAutofit/>
          </a:bodyPr>
          <a:lstStyle/>
          <a:p>
            <a:pPr algn="ctr"/>
            <a:r>
              <a:rPr lang="en-US" sz="4600" dirty="0">
                <a:latin typeface="Calibri" panose="020F0502020204030204" pitchFamily="34" charset="0"/>
                <a:cs typeface="Calibri" panose="020F0502020204030204" pitchFamily="34" charset="0"/>
              </a:rPr>
              <a:t>CHỌC DẪN LƯU TÚI MẬT XUYÊN GAN QUA DA (PTGBD)</a:t>
            </a:r>
          </a:p>
        </p:txBody>
      </p:sp>
      <p:sp>
        <p:nvSpPr>
          <p:cNvPr id="18" name="Rectangle 6">
            <a:extLst>
              <a:ext uri="{FF2B5EF4-FFF2-40B4-BE49-F238E27FC236}">
                <a16:creationId xmlns:a16="http://schemas.microsoft.com/office/drawing/2014/main" id="{147C7031-1E3A-4EF7-A823-89F74BA67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old"/>
              <a:ea typeface="+mn-ea"/>
              <a:cs typeface="+mn-cs"/>
            </a:endParaRPr>
          </a:p>
        </p:txBody>
      </p:sp>
      <p:pic>
        <p:nvPicPr>
          <p:cNvPr id="7" name="Picture 6">
            <a:extLst>
              <a:ext uri="{FF2B5EF4-FFF2-40B4-BE49-F238E27FC236}">
                <a16:creationId xmlns:a16="http://schemas.microsoft.com/office/drawing/2014/main" id="{55B4CB66-EA74-56E6-ADA5-1206CADEAB8C}"/>
              </a:ext>
            </a:extLst>
          </p:cNvPr>
          <p:cNvPicPr>
            <a:picLocks noChangeAspect="1"/>
          </p:cNvPicPr>
          <p:nvPr/>
        </p:nvPicPr>
        <p:blipFill>
          <a:blip r:embed="rId3"/>
          <a:stretch>
            <a:fillRect/>
          </a:stretch>
        </p:blipFill>
        <p:spPr>
          <a:xfrm>
            <a:off x="4107272" y="2020382"/>
            <a:ext cx="3875965" cy="2388646"/>
          </a:xfrm>
          <a:prstGeom prst="rect">
            <a:avLst/>
          </a:prstGeom>
        </p:spPr>
      </p:pic>
      <p:pic>
        <p:nvPicPr>
          <p:cNvPr id="5" name="Content Placeholder 4">
            <a:extLst>
              <a:ext uri="{FF2B5EF4-FFF2-40B4-BE49-F238E27FC236}">
                <a16:creationId xmlns:a16="http://schemas.microsoft.com/office/drawing/2014/main" id="{A41228B6-C602-6D69-C253-9C1B7BECF5AC}"/>
              </a:ext>
            </a:extLst>
          </p:cNvPr>
          <p:cNvPicPr>
            <a:picLocks noGrp="1" noChangeAspect="1"/>
          </p:cNvPicPr>
          <p:nvPr>
            <p:ph idx="1"/>
          </p:nvPr>
        </p:nvPicPr>
        <p:blipFill>
          <a:blip r:embed="rId4"/>
          <a:stretch>
            <a:fillRect/>
          </a:stretch>
        </p:blipFill>
        <p:spPr>
          <a:xfrm>
            <a:off x="85081" y="2041781"/>
            <a:ext cx="4022191" cy="2433424"/>
          </a:xfrm>
          <a:prstGeom prst="rect">
            <a:avLst/>
          </a:prstGeom>
        </p:spPr>
      </p:pic>
      <p:pic>
        <p:nvPicPr>
          <p:cNvPr id="9" name="Picture 8">
            <a:extLst>
              <a:ext uri="{FF2B5EF4-FFF2-40B4-BE49-F238E27FC236}">
                <a16:creationId xmlns:a16="http://schemas.microsoft.com/office/drawing/2014/main" id="{3A5AC5DA-B6EF-F64A-8D74-CF69223BFA5C}"/>
              </a:ext>
            </a:extLst>
          </p:cNvPr>
          <p:cNvPicPr>
            <a:picLocks noChangeAspect="1"/>
          </p:cNvPicPr>
          <p:nvPr/>
        </p:nvPicPr>
        <p:blipFill>
          <a:blip r:embed="rId5"/>
          <a:stretch>
            <a:fillRect/>
          </a:stretch>
        </p:blipFill>
        <p:spPr>
          <a:xfrm>
            <a:off x="7791435" y="1925931"/>
            <a:ext cx="4121325" cy="2483097"/>
          </a:xfrm>
          <a:prstGeom prst="rect">
            <a:avLst/>
          </a:prstGeom>
        </p:spPr>
      </p:pic>
      <p:sp>
        <p:nvSpPr>
          <p:cNvPr id="12" name="TextBox 11">
            <a:extLst>
              <a:ext uri="{FF2B5EF4-FFF2-40B4-BE49-F238E27FC236}">
                <a16:creationId xmlns:a16="http://schemas.microsoft.com/office/drawing/2014/main" id="{CD88B5E9-1829-5C4E-C45F-36F457BD178C}"/>
              </a:ext>
            </a:extLst>
          </p:cNvPr>
          <p:cNvSpPr txBox="1"/>
          <p:nvPr/>
        </p:nvSpPr>
        <p:spPr>
          <a:xfrm>
            <a:off x="402617" y="4570137"/>
            <a:ext cx="11382167"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Percutaneous transhepatic gallbladder drainage (PTGBD) procedure. a A hollow needle (external cylinder with a mandolin) is inserted into the gallbladder. b Only the mandolin is removed and the external cylinder remains. c Backflow of bile is confirmed. d A guidewire is inserted into the gallbladder. e After removal of the external cylinder, a drainage tube is passed over the guidewire into the gallbladder. The guidewire is then withdrawn, and the tube is fixed to the skin</a:t>
            </a:r>
          </a:p>
        </p:txBody>
      </p:sp>
      <p:sp>
        <p:nvSpPr>
          <p:cNvPr id="15" name="TextBox 14">
            <a:extLst>
              <a:ext uri="{FF2B5EF4-FFF2-40B4-BE49-F238E27FC236}">
                <a16:creationId xmlns:a16="http://schemas.microsoft.com/office/drawing/2014/main" id="{E007FEAE-E59B-E890-F556-81C675271AA5}"/>
              </a:ext>
            </a:extLst>
          </p:cNvPr>
          <p:cNvSpPr txBox="1"/>
          <p:nvPr/>
        </p:nvSpPr>
        <p:spPr>
          <a:xfrm>
            <a:off x="3749155" y="6087052"/>
            <a:ext cx="8439797"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https://www.researchgate.net/figure/Percutaneous-transhepatic-gallbladder-drainage-PTGBD-procedure-a-A-hollow-needle_fig1_6551995</a:t>
            </a:r>
          </a:p>
        </p:txBody>
      </p:sp>
    </p:spTree>
    <p:extLst>
      <p:ext uri="{BB962C8B-B14F-4D97-AF65-F5344CB8AC3E}">
        <p14:creationId xmlns:p14="http://schemas.microsoft.com/office/powerpoint/2010/main" val="1126139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CD08-67D5-A8B2-11B1-50615A6C3A3F}"/>
              </a:ext>
            </a:extLst>
          </p:cNvPr>
          <p:cNvSpPr>
            <a:spLocks noGrp="1"/>
          </p:cNvSpPr>
          <p:nvPr>
            <p:ph type="title"/>
          </p:nvPr>
        </p:nvSpPr>
        <p:spPr/>
        <p:txBody>
          <a:bodyPr/>
          <a:lstStyle/>
          <a:p>
            <a:r>
              <a:rPr lang="vi-VN"/>
              <a:t>Kháng sinh</a:t>
            </a:r>
          </a:p>
        </p:txBody>
      </p:sp>
      <p:graphicFrame>
        <p:nvGraphicFramePr>
          <p:cNvPr id="6" name="Content Placeholder 5">
            <a:extLst>
              <a:ext uri="{FF2B5EF4-FFF2-40B4-BE49-F238E27FC236}">
                <a16:creationId xmlns:a16="http://schemas.microsoft.com/office/drawing/2014/main" id="{7C78F99B-C85D-CE36-E13D-1E495929F23E}"/>
              </a:ext>
            </a:extLst>
          </p:cNvPr>
          <p:cNvGraphicFramePr>
            <a:graphicFrameLocks noGrp="1"/>
          </p:cNvGraphicFramePr>
          <p:nvPr>
            <p:ph idx="1"/>
          </p:nvPr>
        </p:nvGraphicFramePr>
        <p:xfrm>
          <a:off x="4572000" y="2065814"/>
          <a:ext cx="3048000" cy="3870960"/>
        </p:xfrm>
        <a:graphic>
          <a:graphicData uri="http://schemas.openxmlformats.org/drawingml/2006/table">
            <a:tbl>
              <a:tblPr/>
              <a:tblGrid>
                <a:gridCol w="1524000">
                  <a:extLst>
                    <a:ext uri="{9D8B030D-6E8A-4147-A177-3AD203B41FA5}">
                      <a16:colId xmlns:a16="http://schemas.microsoft.com/office/drawing/2014/main" val="3184417062"/>
                    </a:ext>
                  </a:extLst>
                </a:gridCol>
                <a:gridCol w="1524000">
                  <a:extLst>
                    <a:ext uri="{9D8B030D-6E8A-4147-A177-3AD203B41FA5}">
                      <a16:colId xmlns:a16="http://schemas.microsoft.com/office/drawing/2014/main" val="2150482597"/>
                    </a:ext>
                  </a:extLst>
                </a:gridCol>
              </a:tblGrid>
              <a:tr h="180975">
                <a:tc>
                  <a:txBody>
                    <a:bodyPr/>
                    <a:lstStyle/>
                    <a:p>
                      <a:pPr algn="l" fontAlgn="base"/>
                      <a:r>
                        <a:rPr lang="en-US" sz="1400" b="0" i="0" u="none" strike="noStrike">
                          <a:solidFill>
                            <a:srgbClr val="000000"/>
                          </a:solidFill>
                          <a:effectLst/>
                          <a:latin typeface="Times New Roman" panose="02020603050405020304" pitchFamily="18" charset="0"/>
                        </a:rPr>
                        <a:t>Vi khuẩn</a:t>
                      </a:r>
                      <a:r>
                        <a:rPr lang="en-US" sz="1400" b="0" i="0">
                          <a:solidFill>
                            <a:srgbClr val="000000"/>
                          </a:solidFill>
                          <a:effectLst/>
                          <a:latin typeface="Times New Roman" panose="02020603050405020304" pitchFamily="18" charset="0"/>
                        </a:rPr>
                        <a:t>​</a:t>
                      </a:r>
                      <a:endParaRPr lang="en-US"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l" fontAlgn="base"/>
                      <a:r>
                        <a:rPr lang="en-US" sz="1400" b="0" i="0" u="none" strike="noStrike">
                          <a:solidFill>
                            <a:srgbClr val="000000"/>
                          </a:solidFill>
                          <a:effectLst/>
                          <a:latin typeface="Times New Roman" panose="02020603050405020304" pitchFamily="18" charset="0"/>
                        </a:rPr>
                        <a:t>Tỷ lệ(%)</a:t>
                      </a:r>
                      <a:r>
                        <a:rPr lang="en-US" sz="1400" b="0" i="0">
                          <a:solidFill>
                            <a:srgbClr val="000000"/>
                          </a:solidFill>
                          <a:effectLst/>
                          <a:latin typeface="Times New Roman" panose="02020603050405020304" pitchFamily="18" charset="0"/>
                        </a:rPr>
                        <a:t>​</a:t>
                      </a:r>
                      <a:endParaRPr lang="en-US"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6747805"/>
                  </a:ext>
                </a:extLst>
              </a:tr>
              <a:tr h="180975">
                <a:tc>
                  <a:txBody>
                    <a:bodyPr/>
                    <a:lstStyle/>
                    <a:p>
                      <a:pPr algn="l" fontAlgn="base"/>
                      <a:r>
                        <a:rPr lang="en-US" sz="1400" b="0" i="0" u="none" strike="noStrike">
                          <a:solidFill>
                            <a:srgbClr val="000000"/>
                          </a:solidFill>
                          <a:effectLst/>
                          <a:latin typeface="Times New Roman" panose="02020603050405020304" pitchFamily="18" charset="0"/>
                        </a:rPr>
                        <a:t>Vi khuẩn gram âm</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E.Coli</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Klebsiella spp.</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Pseudomonas spp.</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Enterobacter spp.</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Acinetobacter spp.</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Citrobacter spp.</a:t>
                      </a:r>
                      <a:r>
                        <a:rPr lang="en-US" sz="1400" b="0" i="0">
                          <a:solidFill>
                            <a:srgbClr val="000000"/>
                          </a:solidFill>
                          <a:effectLst/>
                          <a:latin typeface="Times New Roman" panose="02020603050405020304" pitchFamily="18" charset="0"/>
                        </a:rPr>
                        <a:t>​</a:t>
                      </a:r>
                      <a:endParaRPr lang="en-US"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l" fontAlgn="auto"/>
                      <a:r>
                        <a:rPr lang="en-US" sz="1400" b="0" i="0" u="none" strike="noStrike">
                          <a:solidFill>
                            <a:srgbClr val="000000"/>
                          </a:solidFill>
                          <a:effectLst/>
                          <a:latin typeface="Times New Roman" panose="02020603050405020304" pitchFamily="18" charset="0"/>
                        </a:rPr>
                        <a:t>​</a:t>
                      </a:r>
                    </a:p>
                    <a:p>
                      <a:pPr algn="l" fontAlgn="base"/>
                      <a:r>
                        <a:rPr lang="en-US" sz="1400" b="0" i="0" u="none" strike="noStrike">
                          <a:solidFill>
                            <a:srgbClr val="000000"/>
                          </a:solidFill>
                          <a:effectLst/>
                          <a:latin typeface="Times New Roman" panose="02020603050405020304" pitchFamily="18" charset="0"/>
                        </a:rPr>
                        <a:t>31-44</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9-20</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0,5-19</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5-9</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a:t>
                      </a:r>
                      <a:r>
                        <a:rPr lang="en-US" sz="1400" b="0" i="0">
                          <a:solidFill>
                            <a:srgbClr val="000000"/>
                          </a:solidFill>
                          <a:effectLst/>
                          <a:latin typeface="Times New Roman" panose="02020603050405020304" pitchFamily="18" charset="0"/>
                        </a:rPr>
                        <a:t>​</a:t>
                      </a:r>
                      <a:endParaRPr lang="en-US"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860830"/>
                  </a:ext>
                </a:extLst>
              </a:tr>
              <a:tr h="180975">
                <a:tc>
                  <a:txBody>
                    <a:bodyPr/>
                    <a:lstStyle/>
                    <a:p>
                      <a:pPr algn="l" fontAlgn="base"/>
                      <a:r>
                        <a:rPr lang="vi-VN" sz="1400" b="0" i="0" u="none" strike="noStrike">
                          <a:solidFill>
                            <a:srgbClr val="000000"/>
                          </a:solidFill>
                          <a:effectLst/>
                          <a:latin typeface="Times New Roman" panose="02020603050405020304" pitchFamily="18" charset="0"/>
                        </a:rPr>
                        <a:t>Vi khuẩn Gram dương</a:t>
                      </a:r>
                      <a:r>
                        <a:rPr lang="vi-VN" sz="1400" b="0" i="0">
                          <a:solidFill>
                            <a:srgbClr val="000000"/>
                          </a:solidFill>
                          <a:effectLst/>
                          <a:latin typeface="Times New Roman" panose="02020603050405020304" pitchFamily="18" charset="0"/>
                        </a:rPr>
                        <a:t>​</a:t>
                      </a:r>
                      <a:endParaRPr lang="vi-VN" b="0" i="0">
                        <a:solidFill>
                          <a:srgbClr val="000000"/>
                        </a:solidFill>
                        <a:effectLst/>
                      </a:endParaRPr>
                    </a:p>
                    <a:p>
                      <a:pPr algn="l" fontAlgn="base"/>
                      <a:r>
                        <a:rPr lang="vi-VN" sz="1400" b="0" i="0" u="none" strike="noStrike">
                          <a:solidFill>
                            <a:srgbClr val="000000"/>
                          </a:solidFill>
                          <a:effectLst/>
                          <a:latin typeface="Times New Roman" panose="02020603050405020304" pitchFamily="18" charset="0"/>
                        </a:rPr>
                        <a:t>Enterococcus spp.</a:t>
                      </a:r>
                      <a:r>
                        <a:rPr lang="vi-VN" sz="1400" b="0" i="0">
                          <a:solidFill>
                            <a:srgbClr val="000000"/>
                          </a:solidFill>
                          <a:effectLst/>
                          <a:latin typeface="Times New Roman" panose="02020603050405020304" pitchFamily="18" charset="0"/>
                        </a:rPr>
                        <a:t>​</a:t>
                      </a:r>
                      <a:endParaRPr lang="vi-VN" b="0" i="0">
                        <a:solidFill>
                          <a:srgbClr val="000000"/>
                        </a:solidFill>
                        <a:effectLst/>
                      </a:endParaRPr>
                    </a:p>
                    <a:p>
                      <a:pPr algn="l" fontAlgn="base"/>
                      <a:r>
                        <a:rPr lang="vi-VN" sz="1400" b="0" i="0" u="none" strike="noStrike">
                          <a:solidFill>
                            <a:srgbClr val="000000"/>
                          </a:solidFill>
                          <a:effectLst/>
                          <a:latin typeface="Times New Roman" panose="02020603050405020304" pitchFamily="18" charset="0"/>
                        </a:rPr>
                        <a:t>Streptococcus spp.</a:t>
                      </a:r>
                      <a:r>
                        <a:rPr lang="vi-VN" sz="1400" b="0" i="0">
                          <a:solidFill>
                            <a:srgbClr val="000000"/>
                          </a:solidFill>
                          <a:effectLst/>
                          <a:latin typeface="Times New Roman" panose="02020603050405020304" pitchFamily="18" charset="0"/>
                        </a:rPr>
                        <a:t>​</a:t>
                      </a:r>
                      <a:endParaRPr lang="vi-VN" b="0" i="0">
                        <a:solidFill>
                          <a:srgbClr val="000000"/>
                        </a:solidFill>
                        <a:effectLst/>
                      </a:endParaRPr>
                    </a:p>
                    <a:p>
                      <a:pPr algn="l" fontAlgn="base"/>
                      <a:r>
                        <a:rPr lang="vi-VN" sz="1400" b="0" i="0" u="none" strike="noStrike">
                          <a:solidFill>
                            <a:srgbClr val="000000"/>
                          </a:solidFill>
                          <a:effectLst/>
                          <a:latin typeface="Times New Roman" panose="02020603050405020304" pitchFamily="18" charset="0"/>
                        </a:rPr>
                        <a:t>Staphylococcus spp.</a:t>
                      </a:r>
                      <a:r>
                        <a:rPr lang="vi-VN" sz="1400" b="0" i="0">
                          <a:solidFill>
                            <a:srgbClr val="000000"/>
                          </a:solidFill>
                          <a:effectLst/>
                          <a:latin typeface="Times New Roman" panose="02020603050405020304" pitchFamily="18" charset="0"/>
                        </a:rPr>
                        <a:t>​</a:t>
                      </a:r>
                      <a:endParaRPr lang="vi-VN"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l" fontAlgn="auto"/>
                      <a:r>
                        <a:rPr lang="en-US" sz="1400" b="0" i="0" u="none" strike="noStrike">
                          <a:solidFill>
                            <a:srgbClr val="000000"/>
                          </a:solidFill>
                          <a:effectLst/>
                          <a:latin typeface="Times New Roman" panose="02020603050405020304" pitchFamily="18" charset="0"/>
                        </a:rPr>
                        <a:t>​</a:t>
                      </a:r>
                    </a:p>
                    <a:p>
                      <a:pPr algn="l" fontAlgn="base"/>
                      <a:r>
                        <a:rPr lang="en-US" sz="1400" b="0" i="0" u="none" strike="noStrike">
                          <a:solidFill>
                            <a:srgbClr val="000000"/>
                          </a:solidFill>
                          <a:effectLst/>
                          <a:latin typeface="Times New Roman" panose="02020603050405020304" pitchFamily="18" charset="0"/>
                        </a:rPr>
                        <a:t>2-34</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2-10</a:t>
                      </a:r>
                      <a:r>
                        <a:rPr lang="en-US" sz="1400" b="0" i="0">
                          <a:solidFill>
                            <a:srgbClr val="000000"/>
                          </a:solidFill>
                          <a:effectLst/>
                          <a:latin typeface="Times New Roman" panose="02020603050405020304" pitchFamily="18" charset="0"/>
                        </a:rPr>
                        <a:t>​</a:t>
                      </a:r>
                      <a:endParaRPr lang="en-US" b="0" i="0">
                        <a:solidFill>
                          <a:srgbClr val="000000"/>
                        </a:solidFill>
                        <a:effectLst/>
                      </a:endParaRPr>
                    </a:p>
                    <a:p>
                      <a:pPr algn="l" fontAlgn="base"/>
                      <a:r>
                        <a:rPr lang="en-US" sz="1400" b="0" i="0" u="none" strike="noStrike">
                          <a:solidFill>
                            <a:srgbClr val="000000"/>
                          </a:solidFill>
                          <a:effectLst/>
                          <a:latin typeface="Times New Roman" panose="02020603050405020304" pitchFamily="18" charset="0"/>
                        </a:rPr>
                        <a:t>0</a:t>
                      </a:r>
                      <a:r>
                        <a:rPr lang="en-US" sz="1400" b="0" i="0">
                          <a:solidFill>
                            <a:srgbClr val="000000"/>
                          </a:solidFill>
                          <a:effectLst/>
                          <a:latin typeface="Times New Roman" panose="02020603050405020304" pitchFamily="18" charset="0"/>
                        </a:rPr>
                        <a:t>​</a:t>
                      </a:r>
                      <a:endParaRPr lang="en-US"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4237310"/>
                  </a:ext>
                </a:extLst>
              </a:tr>
              <a:tr h="180975">
                <a:tc>
                  <a:txBody>
                    <a:bodyPr/>
                    <a:lstStyle/>
                    <a:p>
                      <a:pPr algn="l" fontAlgn="base"/>
                      <a:r>
                        <a:rPr lang="en-US" sz="1400" b="0" i="0" u="none" strike="noStrike">
                          <a:solidFill>
                            <a:srgbClr val="000000"/>
                          </a:solidFill>
                          <a:effectLst/>
                          <a:latin typeface="Times New Roman" panose="02020603050405020304" pitchFamily="18" charset="0"/>
                        </a:rPr>
                        <a:t>Vi khuẩn kỵ khí</a:t>
                      </a:r>
                      <a:r>
                        <a:rPr lang="en-US" sz="1400" b="0" i="0">
                          <a:solidFill>
                            <a:srgbClr val="000000"/>
                          </a:solidFill>
                          <a:effectLst/>
                          <a:latin typeface="Times New Roman" panose="02020603050405020304" pitchFamily="18" charset="0"/>
                        </a:rPr>
                        <a:t>​</a:t>
                      </a:r>
                      <a:endParaRPr lang="en-US"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l" fontAlgn="base"/>
                      <a:r>
                        <a:rPr lang="en-US" sz="1400" b="0" i="0" u="none" strike="noStrike">
                          <a:solidFill>
                            <a:srgbClr val="000000"/>
                          </a:solidFill>
                          <a:effectLst/>
                          <a:latin typeface="Times New Roman" panose="02020603050405020304" pitchFamily="18" charset="0"/>
                        </a:rPr>
                        <a:t>4-20</a:t>
                      </a:r>
                      <a:r>
                        <a:rPr lang="en-US" sz="1400" b="0" i="0">
                          <a:solidFill>
                            <a:srgbClr val="000000"/>
                          </a:solidFill>
                          <a:effectLst/>
                          <a:latin typeface="Times New Roman" panose="02020603050405020304" pitchFamily="18" charset="0"/>
                        </a:rPr>
                        <a:t>​</a:t>
                      </a:r>
                      <a:endParaRPr lang="en-US"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3492151"/>
                  </a:ext>
                </a:extLst>
              </a:tr>
              <a:tr h="180975">
                <a:tc>
                  <a:txBody>
                    <a:bodyPr/>
                    <a:lstStyle/>
                    <a:p>
                      <a:pPr algn="l" fontAlgn="base"/>
                      <a:r>
                        <a:rPr lang="en-US" sz="1400" b="0" i="0" u="none" strike="noStrike">
                          <a:solidFill>
                            <a:srgbClr val="000000"/>
                          </a:solidFill>
                          <a:effectLst/>
                          <a:latin typeface="Times New Roman" panose="02020603050405020304" pitchFamily="18" charset="0"/>
                        </a:rPr>
                        <a:t>Vi khuẩn khác</a:t>
                      </a:r>
                      <a:r>
                        <a:rPr lang="en-US" sz="1400" b="0" i="0">
                          <a:solidFill>
                            <a:srgbClr val="000000"/>
                          </a:solidFill>
                          <a:effectLst/>
                          <a:latin typeface="Times New Roman" panose="02020603050405020304" pitchFamily="18" charset="0"/>
                        </a:rPr>
                        <a:t>​</a:t>
                      </a:r>
                      <a:endParaRPr lang="en-US"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l" fontAlgn="base"/>
                      <a:r>
                        <a:rPr lang="en-US" sz="1400" b="0" i="0" u="none" strike="noStrike">
                          <a:solidFill>
                            <a:srgbClr val="000000"/>
                          </a:solidFill>
                          <a:effectLst/>
                          <a:latin typeface="Times New Roman" panose="02020603050405020304" pitchFamily="18" charset="0"/>
                        </a:rPr>
                        <a:t>-</a:t>
                      </a:r>
                      <a:r>
                        <a:rPr lang="en-US" sz="1400" b="0" i="0">
                          <a:solidFill>
                            <a:srgbClr val="000000"/>
                          </a:solidFill>
                          <a:effectLst/>
                          <a:latin typeface="Times New Roman" panose="02020603050405020304" pitchFamily="18" charset="0"/>
                        </a:rPr>
                        <a:t>​</a:t>
                      </a:r>
                      <a:endParaRPr lang="en-US" b="0" i="0">
                        <a:solidFill>
                          <a:srgbClr val="000000"/>
                        </a:solidFill>
                        <a:effectLst/>
                      </a:endParaRPr>
                    </a:p>
                  </a:txBody>
                  <a:tcP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7227860"/>
                  </a:ext>
                </a:extLst>
              </a:tr>
            </a:tbl>
          </a:graphicData>
        </a:graphic>
      </p:graphicFrame>
      <p:sp>
        <p:nvSpPr>
          <p:cNvPr id="7" name="Rectangle 1">
            <a:extLst>
              <a:ext uri="{FF2B5EF4-FFF2-40B4-BE49-F238E27FC236}">
                <a16:creationId xmlns:a16="http://schemas.microsoft.com/office/drawing/2014/main" id="{5D8D7EF2-B956-5C4B-E7E4-0B32EDDBB36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vi-VN" altLang="vi-VN"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0601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1383-246D-4CCB-72DB-38E9ED1BCD03}"/>
              </a:ext>
            </a:extLst>
          </p:cNvPr>
          <p:cNvSpPr>
            <a:spLocks noGrp="1"/>
          </p:cNvSpPr>
          <p:nvPr>
            <p:ph type="title"/>
          </p:nvPr>
        </p:nvSpPr>
        <p:spPr/>
        <p:txBody>
          <a:bodyPr/>
          <a:lstStyle/>
          <a:p>
            <a:r>
              <a:rPr lang="vi-VN"/>
              <a:t>Các phương pháp điều trị</a:t>
            </a:r>
          </a:p>
        </p:txBody>
      </p:sp>
      <p:sp>
        <p:nvSpPr>
          <p:cNvPr id="3" name="Content Placeholder 2">
            <a:extLst>
              <a:ext uri="{FF2B5EF4-FFF2-40B4-BE49-F238E27FC236}">
                <a16:creationId xmlns:a16="http://schemas.microsoft.com/office/drawing/2014/main" id="{5D979784-C1B9-A13E-00B0-3B8153907B03}"/>
              </a:ext>
            </a:extLst>
          </p:cNvPr>
          <p:cNvSpPr>
            <a:spLocks noGrp="1"/>
          </p:cNvSpPr>
          <p:nvPr>
            <p:ph idx="1"/>
          </p:nvPr>
        </p:nvSpPr>
        <p:spPr/>
        <p:txBody>
          <a:bodyPr/>
          <a:lstStyle/>
          <a:p>
            <a:pPr marL="514350" indent="-514350">
              <a:buAutoNum type="arabicPeriod"/>
            </a:pPr>
            <a:r>
              <a:rPr lang="vi-VN"/>
              <a:t>Điều trị không phẫu thuật</a:t>
            </a:r>
          </a:p>
          <a:p>
            <a:pPr marL="514350" indent="-514350">
              <a:buAutoNum type="arabicPeriod"/>
            </a:pPr>
            <a:r>
              <a:rPr lang="vi-VN"/>
              <a:t>Điều trị phẫu thuật</a:t>
            </a:r>
          </a:p>
        </p:txBody>
      </p:sp>
    </p:spTree>
    <p:extLst>
      <p:ext uri="{BB962C8B-B14F-4D97-AF65-F5344CB8AC3E}">
        <p14:creationId xmlns:p14="http://schemas.microsoft.com/office/powerpoint/2010/main" val="141267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FC7F6C-200E-F68A-EF71-422D6EC3CA47}"/>
              </a:ext>
            </a:extLst>
          </p:cNvPr>
          <p:cNvSpPr>
            <a:spLocks noGrp="1"/>
          </p:cNvSpPr>
          <p:nvPr>
            <p:ph type="title"/>
          </p:nvPr>
        </p:nvSpPr>
        <p:spPr>
          <a:xfrm>
            <a:off x="838200" y="556995"/>
            <a:ext cx="10515600" cy="1133693"/>
          </a:xfrm>
        </p:spPr>
        <p:txBody>
          <a:bodyPr>
            <a:normAutofit fontScale="90000"/>
          </a:bodyPr>
          <a:lstStyle/>
          <a:p>
            <a:r>
              <a:rPr lang="vi-VN" sz="4000"/>
              <a:t>LỰA CHỌN KHÁNG SINH KHI CHƯA CÓ KHÁNG SINH ĐỒ</a:t>
            </a:r>
          </a:p>
        </p:txBody>
      </p:sp>
      <p:graphicFrame>
        <p:nvGraphicFramePr>
          <p:cNvPr id="9" name="Content Placeholder 8">
            <a:extLst>
              <a:ext uri="{FF2B5EF4-FFF2-40B4-BE49-F238E27FC236}">
                <a16:creationId xmlns:a16="http://schemas.microsoft.com/office/drawing/2014/main" id="{86EFA78D-6DBC-0BE8-05BB-2CB7D5332F00}"/>
              </a:ext>
            </a:extLst>
          </p:cNvPr>
          <p:cNvGraphicFramePr>
            <a:graphicFrameLocks noGrp="1"/>
          </p:cNvGraphicFramePr>
          <p:nvPr>
            <p:ph idx="1"/>
            <p:extLst>
              <p:ext uri="{D42A27DB-BD31-4B8C-83A1-F6EECF244321}">
                <p14:modId xmlns:p14="http://schemas.microsoft.com/office/powerpoint/2010/main" val="1849499913"/>
              </p:ext>
            </p:extLst>
          </p:nvPr>
        </p:nvGraphicFramePr>
        <p:xfrm>
          <a:off x="838200" y="2535850"/>
          <a:ext cx="10515601" cy="2930892"/>
        </p:xfrm>
        <a:graphic>
          <a:graphicData uri="http://schemas.openxmlformats.org/drawingml/2006/table">
            <a:tbl>
              <a:tblPr firstRow="1" bandRow="1">
                <a:noFill/>
              </a:tblPr>
              <a:tblGrid>
                <a:gridCol w="1895181">
                  <a:extLst>
                    <a:ext uri="{9D8B030D-6E8A-4147-A177-3AD203B41FA5}">
                      <a16:colId xmlns:a16="http://schemas.microsoft.com/office/drawing/2014/main" val="219734796"/>
                    </a:ext>
                  </a:extLst>
                </a:gridCol>
                <a:gridCol w="1647107">
                  <a:extLst>
                    <a:ext uri="{9D8B030D-6E8A-4147-A177-3AD203B41FA5}">
                      <a16:colId xmlns:a16="http://schemas.microsoft.com/office/drawing/2014/main" val="1953976997"/>
                    </a:ext>
                  </a:extLst>
                </a:gridCol>
                <a:gridCol w="3929645">
                  <a:extLst>
                    <a:ext uri="{9D8B030D-6E8A-4147-A177-3AD203B41FA5}">
                      <a16:colId xmlns:a16="http://schemas.microsoft.com/office/drawing/2014/main" val="204439863"/>
                    </a:ext>
                  </a:extLst>
                </a:gridCol>
                <a:gridCol w="3043668">
                  <a:extLst>
                    <a:ext uri="{9D8B030D-6E8A-4147-A177-3AD203B41FA5}">
                      <a16:colId xmlns:a16="http://schemas.microsoft.com/office/drawing/2014/main" val="3346040596"/>
                    </a:ext>
                  </a:extLst>
                </a:gridCol>
              </a:tblGrid>
              <a:tr h="322575">
                <a:tc>
                  <a:txBody>
                    <a:bodyPr/>
                    <a:lstStyle/>
                    <a:p>
                      <a:pPr algn="ctr" rtl="0" fontAlgn="base"/>
                      <a:r>
                        <a:rPr lang="en-US" sz="1300" b="0" i="0" u="none" strike="noStrike" cap="none" spc="0">
                          <a:solidFill>
                            <a:schemeClr val="tx1"/>
                          </a:solidFill>
                          <a:effectLst/>
                          <a:latin typeface="Times New Roman" panose="02020603050405020304" pitchFamily="18" charset="0"/>
                        </a:rPr>
                        <a:t>Mức độ/nhóm kháng sinh</a:t>
                      </a:r>
                      <a:r>
                        <a:rPr lang="en-US" sz="1300" b="0" i="0" cap="none" spc="0">
                          <a:solidFill>
                            <a:schemeClr val="tx1"/>
                          </a:solidFill>
                          <a:effectLst/>
                          <a:latin typeface="Times New Roman" panose="02020603050405020304" pitchFamily="18" charset="0"/>
                        </a:rPr>
                        <a:t>​</a:t>
                      </a:r>
                      <a:endParaRPr lang="en-US" sz="1300" b="0" i="0" cap="none" spc="0">
                        <a:solidFill>
                          <a:schemeClr val="tx1"/>
                        </a:solidFill>
                        <a:effectLst/>
                      </a:endParaRPr>
                    </a:p>
                  </a:txBody>
                  <a:tcPr marL="0" marR="59962" marT="15121" marB="7560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300" b="0" i="0" u="none" strike="noStrike" cap="none" spc="0">
                          <a:solidFill>
                            <a:schemeClr val="tx1"/>
                          </a:solidFill>
                          <a:effectLst/>
                          <a:latin typeface="Times New Roman" panose="02020603050405020304" pitchFamily="18" charset="0"/>
                        </a:rPr>
                        <a:t>Độ I(nhẹ)</a:t>
                      </a:r>
                      <a:r>
                        <a:rPr lang="en-US" sz="1300" b="0" i="0" cap="none" spc="0">
                          <a:solidFill>
                            <a:schemeClr val="tx1"/>
                          </a:solidFill>
                          <a:effectLst/>
                          <a:latin typeface="Times New Roman" panose="02020603050405020304" pitchFamily="18" charset="0"/>
                        </a:rPr>
                        <a:t>​</a:t>
                      </a:r>
                      <a:endParaRPr lang="en-US" sz="1300" b="0" i="0" cap="none" spc="0">
                        <a:solidFill>
                          <a:schemeClr val="tx1"/>
                        </a:solidFill>
                        <a:effectLst/>
                      </a:endParaRPr>
                    </a:p>
                  </a:txBody>
                  <a:tcPr marL="0" marR="59962" marT="15121" marB="7560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300" b="0" i="0" u="none" strike="noStrike" cap="none" spc="0">
                          <a:solidFill>
                            <a:schemeClr val="tx1"/>
                          </a:solidFill>
                          <a:effectLst/>
                          <a:latin typeface="Times New Roman" panose="02020603050405020304" pitchFamily="18" charset="0"/>
                        </a:rPr>
                        <a:t>Độ II(trung bình)</a:t>
                      </a:r>
                      <a:r>
                        <a:rPr lang="en-US" sz="1300" b="0" i="0" cap="none" spc="0">
                          <a:solidFill>
                            <a:schemeClr val="tx1"/>
                          </a:solidFill>
                          <a:effectLst/>
                          <a:latin typeface="Times New Roman" panose="02020603050405020304" pitchFamily="18" charset="0"/>
                        </a:rPr>
                        <a:t>​</a:t>
                      </a:r>
                      <a:endParaRPr lang="en-US" sz="1300" b="0" i="0" cap="none" spc="0">
                        <a:solidFill>
                          <a:schemeClr val="tx1"/>
                        </a:solidFill>
                        <a:effectLst/>
                      </a:endParaRPr>
                    </a:p>
                  </a:txBody>
                  <a:tcPr marL="0" marR="59962" marT="15121" marB="7560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300" b="0" i="0" u="none" strike="noStrike" cap="none" spc="0">
                          <a:solidFill>
                            <a:schemeClr val="tx1"/>
                          </a:solidFill>
                          <a:effectLst/>
                          <a:latin typeface="Times New Roman" panose="02020603050405020304" pitchFamily="18" charset="0"/>
                        </a:rPr>
                        <a:t>Độ III(nặng)</a:t>
                      </a:r>
                      <a:r>
                        <a:rPr lang="en-US" sz="1300" b="0" i="0" cap="none" spc="0">
                          <a:solidFill>
                            <a:schemeClr val="tx1"/>
                          </a:solidFill>
                          <a:effectLst/>
                          <a:latin typeface="Times New Roman" panose="02020603050405020304" pitchFamily="18" charset="0"/>
                        </a:rPr>
                        <a:t>​</a:t>
                      </a:r>
                      <a:endParaRPr lang="en-US" sz="1300" b="0" i="0" cap="none" spc="0">
                        <a:solidFill>
                          <a:schemeClr val="tx1"/>
                        </a:solidFill>
                        <a:effectLst/>
                      </a:endParaRPr>
                    </a:p>
                  </a:txBody>
                  <a:tcPr marL="0" marR="59962" marT="15121" marB="7560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5524609"/>
                  </a:ext>
                </a:extLst>
              </a:tr>
              <a:tr h="582146">
                <a:tc>
                  <a:txBody>
                    <a:bodyPr/>
                    <a:lstStyle/>
                    <a:p>
                      <a:pPr algn="l" rtl="0" fontAlgn="base"/>
                      <a:r>
                        <a:rPr lang="en-US" sz="1000" b="0" i="0" u="none" strike="noStrike" cap="none" spc="0">
                          <a:solidFill>
                            <a:schemeClr val="tx1"/>
                          </a:solidFill>
                          <a:effectLst/>
                          <a:latin typeface="Times New Roman" panose="02020603050405020304" pitchFamily="18" charset="0"/>
                        </a:rPr>
                        <a:t>Nhóm Penicillin</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vi-VN" sz="1000" b="0" i="0" u="none" strike="noStrike" cap="none" spc="0">
                          <a:solidFill>
                            <a:schemeClr val="tx1"/>
                          </a:solidFill>
                          <a:effectLst/>
                          <a:latin typeface="Times New Roman" panose="02020603050405020304" pitchFamily="18" charset="0"/>
                        </a:rPr>
                        <a:t>Ampicillin/sulbactamb không được khuyến cáo dùng mà không kèm aminoglycoside</a:t>
                      </a:r>
                      <a:r>
                        <a:rPr lang="vi-VN" sz="1000" b="0" i="0" cap="none" spc="0">
                          <a:solidFill>
                            <a:schemeClr val="tx1"/>
                          </a:solidFill>
                          <a:effectLst/>
                          <a:latin typeface="Times New Roman" panose="02020603050405020304" pitchFamily="18" charset="0"/>
                        </a:rPr>
                        <a:t>​</a:t>
                      </a:r>
                      <a:endParaRPr lang="vi-VN"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Piperacillin/tazobactam</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Piperacillin/tazobactam</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p>
                      <a:pPr algn="l" rtl="0" fontAlgn="base"/>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36161"/>
                  </a:ext>
                </a:extLst>
              </a:tr>
              <a:tr h="884559">
                <a:tc>
                  <a:txBody>
                    <a:bodyPr/>
                    <a:lstStyle/>
                    <a:p>
                      <a:pPr algn="l" rtl="0" fontAlgn="base"/>
                      <a:r>
                        <a:rPr lang="en-US" sz="1000" b="0" i="0" u="none" strike="noStrike" cap="none" spc="0">
                          <a:solidFill>
                            <a:schemeClr val="tx1"/>
                          </a:solidFill>
                          <a:effectLst/>
                          <a:latin typeface="Times New Roman" panose="02020603050405020304" pitchFamily="18" charset="0"/>
                        </a:rPr>
                        <a:t>Nhóm cephalosporin</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Cefuroxime, Cefazolin,Cefotia, Ceftriaxone, Cefotaxime ± Metronidazole, Cefmetazole, Cefoxitin, Flomoxef, Cefoperazone/sulbactam</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Ceftriaxone, Cefotaxime, Cefepime, Cefozopran, Ceftazidime ± Metronidazole, Cefoperazone/sulbactam</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Ceftazidime, Cefepim, Cefozopran ± Metronidazole</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7668919"/>
                  </a:ext>
                </a:extLst>
              </a:tr>
              <a:tr h="279733">
                <a:tc>
                  <a:txBody>
                    <a:bodyPr/>
                    <a:lstStyle/>
                    <a:p>
                      <a:pPr algn="l" rtl="0" fontAlgn="base"/>
                      <a:r>
                        <a:rPr lang="en-US" sz="1000" b="0" i="0" u="none" strike="noStrike" cap="none" spc="0">
                          <a:solidFill>
                            <a:schemeClr val="tx1"/>
                          </a:solidFill>
                          <a:effectLst/>
                          <a:latin typeface="Times New Roman" panose="02020603050405020304" pitchFamily="18" charset="0"/>
                        </a:rPr>
                        <a:t>Nhóm Carbapenem</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Ertapenem</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Ertapenem</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Imipenem/cilastatin,Meropenem, Doripenem, Ertapenem</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4903316"/>
                  </a:ext>
                </a:extLst>
              </a:tr>
              <a:tr h="279733">
                <a:tc>
                  <a:txBody>
                    <a:bodyPr/>
                    <a:lstStyle/>
                    <a:p>
                      <a:pPr algn="l" rtl="0" fontAlgn="base"/>
                      <a:r>
                        <a:rPr lang="en-US" sz="1000" b="0" i="0" u="none" strike="noStrike" cap="none" spc="0">
                          <a:solidFill>
                            <a:schemeClr val="tx1"/>
                          </a:solidFill>
                          <a:effectLst/>
                          <a:latin typeface="Times New Roman" panose="02020603050405020304" pitchFamily="18" charset="0"/>
                        </a:rPr>
                        <a:t>Monobactam</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auto"/>
                      <a:r>
                        <a:rPr lang="en-US" sz="1000" b="0" i="0" u="none" strike="noStrike" cap="none" spc="0">
                          <a:solidFill>
                            <a:schemeClr val="tx1"/>
                          </a:solidFill>
                          <a:effectLst/>
                          <a:latin typeface="Times New Roman" panose="02020603050405020304" pitchFamily="18" charset="0"/>
                        </a:rPr>
                        <a:t>​</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auto"/>
                      <a:r>
                        <a:rPr lang="en-US" sz="1000" b="0" i="0" u="none" strike="noStrike" cap="none" spc="0">
                          <a:solidFill>
                            <a:schemeClr val="tx1"/>
                          </a:solidFill>
                          <a:effectLst/>
                          <a:latin typeface="Times New Roman" panose="02020603050405020304" pitchFamily="18" charset="0"/>
                        </a:rPr>
                        <a:t>​</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Aztreonam+-Metronidazole</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2286125"/>
                  </a:ext>
                </a:extLst>
              </a:tr>
              <a:tr h="582146">
                <a:tc>
                  <a:txBody>
                    <a:bodyPr/>
                    <a:lstStyle/>
                    <a:p>
                      <a:pPr algn="l" rtl="0" fontAlgn="base"/>
                      <a:r>
                        <a:rPr lang="en-US" sz="1000" b="0" i="0" u="none" strike="noStrike" cap="none" spc="0">
                          <a:solidFill>
                            <a:schemeClr val="tx1"/>
                          </a:solidFill>
                          <a:effectLst/>
                          <a:latin typeface="Times New Roman" panose="02020603050405020304" pitchFamily="18" charset="0"/>
                        </a:rPr>
                        <a:t>Fluroquinolone</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Ciprofloxacin, Levofloxacin, Pazufloxacin ± Metronidazole, Moxifloxacin</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000" b="0" i="0" u="none" strike="noStrike" cap="none" spc="0">
                          <a:solidFill>
                            <a:schemeClr val="tx1"/>
                          </a:solidFill>
                          <a:effectLst/>
                          <a:latin typeface="Times New Roman" panose="02020603050405020304" pitchFamily="18" charset="0"/>
                        </a:rPr>
                        <a:t>Ciprofloxacin, Levofloxacin, Pazufloxacin ± Metronidazole, Moxifloxacin</a:t>
                      </a:r>
                      <a:r>
                        <a:rPr lang="en-US" sz="1000" b="0" i="0" cap="none" spc="0">
                          <a:solidFill>
                            <a:schemeClr val="tx1"/>
                          </a:solidFill>
                          <a:effectLst/>
                          <a:latin typeface="Times New Roman" panose="02020603050405020304" pitchFamily="18" charset="0"/>
                        </a:rPr>
                        <a:t>​</a:t>
                      </a:r>
                      <a:endParaRPr lang="en-US" sz="1000" b="0" i="0" cap="none" spc="0">
                        <a:solidFill>
                          <a:schemeClr val="tx1"/>
                        </a:solidFill>
                        <a:effectLst/>
                      </a:endParaRP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auto"/>
                      <a:r>
                        <a:rPr lang="en-US" sz="1000" b="0" i="0" u="none" strike="noStrike" cap="none" spc="0">
                          <a:solidFill>
                            <a:schemeClr val="tx1"/>
                          </a:solidFill>
                          <a:effectLst/>
                          <a:latin typeface="Times New Roman" panose="02020603050405020304" pitchFamily="18" charset="0"/>
                        </a:rPr>
                        <a:t>​</a:t>
                      </a:r>
                    </a:p>
                  </a:txBody>
                  <a:tcPr marL="0" marR="59962" marT="22681" marB="7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9698118"/>
                  </a:ext>
                </a:extLst>
              </a:tr>
            </a:tbl>
          </a:graphicData>
        </a:graphic>
      </p:graphicFrame>
    </p:spTree>
    <p:extLst>
      <p:ext uri="{BB962C8B-B14F-4D97-AF65-F5344CB8AC3E}">
        <p14:creationId xmlns:p14="http://schemas.microsoft.com/office/powerpoint/2010/main" val="741192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AE25-2CEA-7B2C-DF5E-F49EB77B2398}"/>
              </a:ext>
            </a:extLst>
          </p:cNvPr>
          <p:cNvSpPr>
            <a:spLocks noGrp="1"/>
          </p:cNvSpPr>
          <p:nvPr>
            <p:ph type="title"/>
          </p:nvPr>
        </p:nvSpPr>
        <p:spPr/>
        <p:txBody>
          <a:bodyPr/>
          <a:lstStyle/>
          <a:p>
            <a:r>
              <a:rPr lang="en-US"/>
              <a:t>KHI </a:t>
            </a:r>
            <a:r>
              <a:rPr lang="vi-VN"/>
              <a:t>ĐÃ CÓ KẾT QUẢ KHÁNG SINH ĐỒ</a:t>
            </a:r>
          </a:p>
        </p:txBody>
      </p:sp>
      <p:sp>
        <p:nvSpPr>
          <p:cNvPr id="3" name="Content Placeholder 2">
            <a:extLst>
              <a:ext uri="{FF2B5EF4-FFF2-40B4-BE49-F238E27FC236}">
                <a16:creationId xmlns:a16="http://schemas.microsoft.com/office/drawing/2014/main" id="{F6CF8084-1AC3-2B2B-4541-D8E10BEE92C7}"/>
              </a:ext>
            </a:extLst>
          </p:cNvPr>
          <p:cNvSpPr>
            <a:spLocks noGrp="1"/>
          </p:cNvSpPr>
          <p:nvPr>
            <p:ph idx="1"/>
          </p:nvPr>
        </p:nvSpPr>
        <p:spPr/>
        <p:txBody>
          <a:bodyPr/>
          <a:lstStyle/>
          <a:p>
            <a:pPr marL="0" indent="0">
              <a:buNone/>
            </a:pPr>
            <a:r>
              <a:rPr lang="vi-VN"/>
              <a:t>Lựa chọn kháng sinh tùy thuộc:</a:t>
            </a:r>
          </a:p>
          <a:p>
            <a:pPr>
              <a:buFontTx/>
              <a:buChar char="-"/>
            </a:pPr>
            <a:r>
              <a:rPr lang="vi-VN"/>
              <a:t>Kháng sinh đồ</a:t>
            </a:r>
          </a:p>
          <a:p>
            <a:pPr>
              <a:buFontTx/>
              <a:buChar char="-"/>
            </a:pPr>
            <a:r>
              <a:rPr lang="vi-VN"/>
              <a:t>Đáp ứng của bệnh nhân với kháng sinh ban đầu</a:t>
            </a:r>
          </a:p>
        </p:txBody>
      </p:sp>
    </p:spTree>
    <p:extLst>
      <p:ext uri="{BB962C8B-B14F-4D97-AF65-F5344CB8AC3E}">
        <p14:creationId xmlns:p14="http://schemas.microsoft.com/office/powerpoint/2010/main" val="2381288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BE8B1-019A-C75B-9A1F-01D9ABB4B625}"/>
              </a:ext>
            </a:extLst>
          </p:cNvPr>
          <p:cNvSpPr>
            <a:spLocks noGrp="1"/>
          </p:cNvSpPr>
          <p:nvPr>
            <p:ph type="title"/>
          </p:nvPr>
        </p:nvSpPr>
        <p:spPr>
          <a:xfrm>
            <a:off x="838200" y="184805"/>
            <a:ext cx="10515600" cy="1505883"/>
          </a:xfrm>
        </p:spPr>
        <p:style>
          <a:lnRef idx="2">
            <a:schemeClr val="dk1"/>
          </a:lnRef>
          <a:fillRef idx="1">
            <a:schemeClr val="lt1"/>
          </a:fillRef>
          <a:effectRef idx="0">
            <a:schemeClr val="dk1"/>
          </a:effectRef>
          <a:fontRef idx="minor">
            <a:schemeClr val="dk1"/>
          </a:fontRef>
        </p:style>
        <p:txBody>
          <a:bodyPr anchor="ctr">
            <a:normAutofit/>
          </a:bodyPr>
          <a:lstStyle/>
          <a:p>
            <a:r>
              <a:rPr lang="vi-VN" sz="4800"/>
              <a:t>THỜI GIAN SỬ DỤNG KHÁNG SINH</a:t>
            </a:r>
          </a:p>
        </p:txBody>
      </p:sp>
      <p:graphicFrame>
        <p:nvGraphicFramePr>
          <p:cNvPr id="4" name="Table 3">
            <a:extLst>
              <a:ext uri="{FF2B5EF4-FFF2-40B4-BE49-F238E27FC236}">
                <a16:creationId xmlns:a16="http://schemas.microsoft.com/office/drawing/2014/main" id="{69874A8B-6F21-FA34-2D19-E92AF734BB90}"/>
              </a:ext>
            </a:extLst>
          </p:cNvPr>
          <p:cNvGraphicFramePr>
            <a:graphicFrameLocks noGrp="1"/>
          </p:cNvGraphicFramePr>
          <p:nvPr>
            <p:extLst>
              <p:ext uri="{D42A27DB-BD31-4B8C-83A1-F6EECF244321}">
                <p14:modId xmlns:p14="http://schemas.microsoft.com/office/powerpoint/2010/main" val="122140922"/>
              </p:ext>
            </p:extLst>
          </p:nvPr>
        </p:nvGraphicFramePr>
        <p:xfrm>
          <a:off x="838200" y="1992696"/>
          <a:ext cx="10512549" cy="4155765"/>
        </p:xfrm>
        <a:graphic>
          <a:graphicData uri="http://schemas.openxmlformats.org/drawingml/2006/table">
            <a:tbl>
              <a:tblPr firstRow="1" firstCol="1" bandRow="1">
                <a:noFill/>
              </a:tblPr>
              <a:tblGrid>
                <a:gridCol w="2670958">
                  <a:extLst>
                    <a:ext uri="{9D8B030D-6E8A-4147-A177-3AD203B41FA5}">
                      <a16:colId xmlns:a16="http://schemas.microsoft.com/office/drawing/2014/main" val="1633972527"/>
                    </a:ext>
                  </a:extLst>
                </a:gridCol>
                <a:gridCol w="2832707">
                  <a:extLst>
                    <a:ext uri="{9D8B030D-6E8A-4147-A177-3AD203B41FA5}">
                      <a16:colId xmlns:a16="http://schemas.microsoft.com/office/drawing/2014/main" val="3459126172"/>
                    </a:ext>
                  </a:extLst>
                </a:gridCol>
                <a:gridCol w="2546744">
                  <a:extLst>
                    <a:ext uri="{9D8B030D-6E8A-4147-A177-3AD203B41FA5}">
                      <a16:colId xmlns:a16="http://schemas.microsoft.com/office/drawing/2014/main" val="3075156220"/>
                    </a:ext>
                  </a:extLst>
                </a:gridCol>
                <a:gridCol w="2462140">
                  <a:extLst>
                    <a:ext uri="{9D8B030D-6E8A-4147-A177-3AD203B41FA5}">
                      <a16:colId xmlns:a16="http://schemas.microsoft.com/office/drawing/2014/main" val="1548507947"/>
                    </a:ext>
                  </a:extLst>
                </a:gridCol>
              </a:tblGrid>
              <a:tr h="729763">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700" b="0" u="none" strike="noStrike" cap="none" spc="0">
                          <a:solidFill>
                            <a:schemeClr val="tx1"/>
                          </a:solidFill>
                          <a:latin typeface="Times New Roman"/>
                          <a:ea typeface="Times New Roman"/>
                          <a:cs typeface="Times New Roman"/>
                          <a:sym typeface="Times New Roman"/>
                        </a:rPr>
                        <a:t> </a:t>
                      </a:r>
                    </a:p>
                  </a:txBody>
                  <a:tcPr marL="0" marR="240784" marT="19493"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700" b="0" u="none" strike="noStrike" cap="none" spc="0">
                          <a:solidFill>
                            <a:schemeClr val="tx1"/>
                          </a:solidFill>
                          <a:latin typeface="Times New Roman"/>
                          <a:ea typeface="Times New Roman"/>
                          <a:cs typeface="Times New Roman"/>
                          <a:sym typeface="Times New Roman"/>
                        </a:rPr>
                        <a:t>Viêm túi mật mắc phải từ cộng đồng</a:t>
                      </a:r>
                    </a:p>
                  </a:txBody>
                  <a:tcPr marL="0" marR="53962" marT="19493"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700" b="0" u="none" strike="noStrike" cap="none" spc="0">
                          <a:solidFill>
                            <a:schemeClr val="tx1"/>
                          </a:solidFill>
                          <a:latin typeface="Times New Roman"/>
                          <a:ea typeface="Times New Roman"/>
                          <a:cs typeface="Times New Roman"/>
                          <a:sym typeface="Times New Roman"/>
                        </a:rPr>
                        <a:t>Viêm túi mật mắc phải trong bệnh viện</a:t>
                      </a:r>
                    </a:p>
                  </a:txBody>
                  <a:tcPr marL="0" marR="53962" marT="19493"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3328763"/>
                  </a:ext>
                </a:extLst>
              </a:tr>
              <a:tr h="440620">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700" b="0" u="none" strike="noStrike" cap="none" spc="0">
                          <a:solidFill>
                            <a:schemeClr val="tx1"/>
                          </a:solidFill>
                          <a:latin typeface="Times New Roman"/>
                          <a:ea typeface="Times New Roman"/>
                          <a:cs typeface="Times New Roman"/>
                          <a:sym typeface="Times New Roman"/>
                        </a:rPr>
                        <a:t>Phân độ</a:t>
                      </a:r>
                    </a:p>
                  </a:txBody>
                  <a:tcPr marL="0" marR="240784"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300" u="none" strike="noStrike" cap="none" spc="0">
                          <a:solidFill>
                            <a:schemeClr val="tx1"/>
                          </a:solidFill>
                          <a:latin typeface="Times New Roman"/>
                          <a:ea typeface="Times New Roman"/>
                          <a:cs typeface="Times New Roman"/>
                          <a:sym typeface="Times New Roman"/>
                        </a:rPr>
                        <a:t>Viêm túi mật cấp độ I và II</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300" u="none" strike="noStrike" cap="none" spc="0">
                          <a:solidFill>
                            <a:schemeClr val="tx1"/>
                          </a:solidFill>
                          <a:latin typeface="Times New Roman"/>
                          <a:ea typeface="Times New Roman"/>
                          <a:cs typeface="Times New Roman"/>
                          <a:sym typeface="Times New Roman"/>
                        </a:rPr>
                        <a:t>Viêm túi mật cấp độ III</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300" u="none" strike="noStrike" cap="none" spc="0">
                          <a:solidFill>
                            <a:schemeClr val="tx1"/>
                          </a:solidFill>
                          <a:latin typeface="Times New Roman"/>
                          <a:ea typeface="Times New Roman"/>
                          <a:cs typeface="Times New Roman"/>
                          <a:sym typeface="Times New Roman"/>
                        </a:rPr>
                        <a:t>Viêm túi mật cấp độ I, II và III</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484182"/>
                  </a:ext>
                </a:extLst>
              </a:tr>
              <a:tr h="1941026">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en-US" sz="1700" b="0" u="none" strike="noStrike" cap="none" spc="0">
                          <a:solidFill>
                            <a:schemeClr val="tx1"/>
                          </a:solidFill>
                          <a:latin typeface="Times New Roman"/>
                          <a:ea typeface="Times New Roman"/>
                          <a:cs typeface="Times New Roman"/>
                          <a:sym typeface="Times New Roman"/>
                        </a:rPr>
                        <a:t>Thời gian dùng kháng sinh</a:t>
                      </a:r>
                    </a:p>
                  </a:txBody>
                  <a:tcPr marL="0" marR="240784"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vi-VN" sz="1300" u="none" strike="noStrike" cap="none" spc="0">
                          <a:solidFill>
                            <a:schemeClr val="tx1"/>
                          </a:solidFill>
                          <a:latin typeface="Times New Roman"/>
                          <a:ea typeface="Times New Roman"/>
                          <a:cs typeface="Times New Roman"/>
                          <a:sym typeface="Times New Roman"/>
                        </a:rPr>
                        <a:t>Có thể ngưng kháng sinh trong vòng 24 giờ sau cắt túi mật</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vi-VN" sz="1300" u="none" strike="noStrike" cap="none" spc="0">
                          <a:solidFill>
                            <a:schemeClr val="tx1"/>
                          </a:solidFill>
                          <a:latin typeface="Times New Roman"/>
                          <a:ea typeface="Times New Roman"/>
                          <a:cs typeface="Times New Roman"/>
                          <a:sym typeface="Times New Roman"/>
                        </a:rPr>
                        <a:t>Một khi nguồn gốc nhiễm trùng đã được kiểm soát, thời gian sử dụng kháng sinh được khuyến cáo từ 4 đến 7 ngày.</a:t>
                      </a:r>
                    </a:p>
                    <a:p>
                      <a:pPr marL="0" marR="0" lvl="0" indent="0" algn="ctr" rtl="0">
                        <a:lnSpc>
                          <a:spcPct val="115000"/>
                        </a:lnSpc>
                        <a:spcBef>
                          <a:spcPts val="0"/>
                        </a:spcBef>
                        <a:spcAft>
                          <a:spcPts val="0"/>
                        </a:spcAft>
                        <a:buNone/>
                      </a:pPr>
                      <a:r>
                        <a:rPr lang="vi-VN" sz="1300" u="none" strike="noStrike" cap="none" spc="0">
                          <a:solidFill>
                            <a:schemeClr val="tx1"/>
                          </a:solidFill>
                          <a:latin typeface="Times New Roman"/>
                          <a:ea typeface="Times New Roman"/>
                          <a:cs typeface="Times New Roman"/>
                          <a:sym typeface="Times New Roman"/>
                        </a:rPr>
                        <a:t>Nếu cấy máu ra cầu trùng Gram dương như Enterococcus spp., Streptococcus spp., thời gian sử dụng kháng sinh ít nhất là 2 tuần.</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vi-VN" sz="1300" u="none" strike="noStrike" cap="none" spc="0">
                          <a:solidFill>
                            <a:schemeClr val="tx1"/>
                          </a:solidFill>
                          <a:latin typeface="Times New Roman"/>
                          <a:ea typeface="Times New Roman"/>
                          <a:cs typeface="Times New Roman"/>
                          <a:sym typeface="Times New Roman"/>
                        </a:rPr>
                        <a:t>Nếu cấy máu ra cầu trùng Gram dương như Enterococcus spp., Streptococcus spp., thời gian sử dụng kháng sinh ít nhất là 2 tuần.</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7977267"/>
                  </a:ext>
                </a:extLst>
              </a:tr>
              <a:tr h="1044356">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vi-VN" sz="1700" b="0" u="none" strike="noStrike" cap="none" spc="0">
                          <a:solidFill>
                            <a:schemeClr val="tx1"/>
                          </a:solidFill>
                          <a:latin typeface="Times New Roman"/>
                          <a:ea typeface="Times New Roman"/>
                          <a:cs typeface="Times New Roman"/>
                          <a:sym typeface="Times New Roman"/>
                        </a:rPr>
                        <a:t>Các trường hợp đặc biệt cần kéo dài thời gian dùng kháng sinh</a:t>
                      </a:r>
                    </a:p>
                  </a:txBody>
                  <a:tcPr marL="0" marR="240784"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vi-VN" sz="1300" u="none" strike="noStrike" cap="none" spc="0">
                          <a:solidFill>
                            <a:schemeClr val="tx1"/>
                          </a:solidFill>
                          <a:latin typeface="Times New Roman"/>
                          <a:ea typeface="Times New Roman"/>
                          <a:cs typeface="Times New Roman"/>
                          <a:sym typeface="Times New Roman"/>
                        </a:rPr>
                        <a:t>Nếu trong lúc cắt túi mật ghi nhận thủng túi mật, viêm túi mật hoại tử, viêm túi mật hoại thư sinh hơi, kháng sinh được khuyến cáo sử dụng từ 4 đến 7 ngày.</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The Hand Bold"/>
                        </a:defRPr>
                      </a:lvl1pPr>
                      <a:lvl2pPr marL="457200" algn="l" defTabSz="914400" rtl="0" eaLnBrk="1" latinLnBrk="0" hangingPunct="1">
                        <a:defRPr sz="1800" kern="1200">
                          <a:solidFill>
                            <a:schemeClr val="tx1"/>
                          </a:solidFill>
                          <a:latin typeface="The Hand Bold"/>
                        </a:defRPr>
                      </a:lvl2pPr>
                      <a:lvl3pPr marL="914400" algn="l" defTabSz="914400" rtl="0" eaLnBrk="1" latinLnBrk="0" hangingPunct="1">
                        <a:defRPr sz="1800" kern="1200">
                          <a:solidFill>
                            <a:schemeClr val="tx1"/>
                          </a:solidFill>
                          <a:latin typeface="The Hand Bold"/>
                        </a:defRPr>
                      </a:lvl3pPr>
                      <a:lvl4pPr marL="1371600" algn="l" defTabSz="914400" rtl="0" eaLnBrk="1" latinLnBrk="0" hangingPunct="1">
                        <a:defRPr sz="1800" kern="1200">
                          <a:solidFill>
                            <a:schemeClr val="tx1"/>
                          </a:solidFill>
                          <a:latin typeface="The Hand Bold"/>
                        </a:defRPr>
                      </a:lvl4pPr>
                      <a:lvl5pPr marL="1828800" algn="l" defTabSz="914400" rtl="0" eaLnBrk="1" latinLnBrk="0" hangingPunct="1">
                        <a:defRPr sz="1800" kern="1200">
                          <a:solidFill>
                            <a:schemeClr val="tx1"/>
                          </a:solidFill>
                          <a:latin typeface="The Hand Bold"/>
                        </a:defRPr>
                      </a:lvl5pPr>
                      <a:lvl6pPr marL="2286000" algn="l" defTabSz="914400" rtl="0" eaLnBrk="1" latinLnBrk="0" hangingPunct="1">
                        <a:defRPr sz="1800" kern="1200">
                          <a:solidFill>
                            <a:schemeClr val="tx1"/>
                          </a:solidFill>
                          <a:latin typeface="The Hand Bold"/>
                        </a:defRPr>
                      </a:lvl6pPr>
                      <a:lvl7pPr marL="2743200" algn="l" defTabSz="914400" rtl="0" eaLnBrk="1" latinLnBrk="0" hangingPunct="1">
                        <a:defRPr sz="1800" kern="1200">
                          <a:solidFill>
                            <a:schemeClr val="tx1"/>
                          </a:solidFill>
                          <a:latin typeface="The Hand Bold"/>
                        </a:defRPr>
                      </a:lvl7pPr>
                      <a:lvl8pPr marL="3200400" algn="l" defTabSz="914400" rtl="0" eaLnBrk="1" latinLnBrk="0" hangingPunct="1">
                        <a:defRPr sz="1800" kern="1200">
                          <a:solidFill>
                            <a:schemeClr val="tx1"/>
                          </a:solidFill>
                          <a:latin typeface="The Hand Bold"/>
                        </a:defRPr>
                      </a:lvl8pPr>
                      <a:lvl9pPr marL="3657600" algn="l" defTabSz="914400" rtl="0" eaLnBrk="1" latinLnBrk="0" hangingPunct="1">
                        <a:defRPr sz="1800" kern="1200">
                          <a:solidFill>
                            <a:schemeClr val="tx1"/>
                          </a:solidFill>
                          <a:latin typeface="The Hand Bold"/>
                        </a:defRPr>
                      </a:lvl9pPr>
                    </a:lstStyle>
                    <a:p>
                      <a:pPr marL="0" marR="0" lvl="0" indent="0" algn="ctr" rtl="0">
                        <a:lnSpc>
                          <a:spcPct val="115000"/>
                        </a:lnSpc>
                        <a:spcBef>
                          <a:spcPts val="0"/>
                        </a:spcBef>
                        <a:spcAft>
                          <a:spcPts val="0"/>
                        </a:spcAft>
                        <a:buNone/>
                      </a:pPr>
                      <a:r>
                        <a:rPr lang="vi-VN" sz="1300" u="none" strike="noStrike" cap="none" spc="0">
                          <a:solidFill>
                            <a:schemeClr val="tx1"/>
                          </a:solidFill>
                          <a:latin typeface="Times New Roman"/>
                          <a:ea typeface="Times New Roman"/>
                          <a:cs typeface="Times New Roman"/>
                          <a:sym typeface="Times New Roman"/>
                        </a:rPr>
                        <a:t>Nếu có áp xe gan, kháng sinh nên được tiếp tục đến khi lâm sàng, xét nghiệm sinh hoá, hình ảnh học cho thấy ổ áp xe đã đáp ứng điều trị.</a:t>
                      </a:r>
                    </a:p>
                  </a:txBody>
                  <a:tcPr marL="0" marR="53962" marT="29239" marB="974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443247699"/>
                  </a:ext>
                </a:extLst>
              </a:tr>
            </a:tbl>
          </a:graphicData>
        </a:graphic>
      </p:graphicFrame>
    </p:spTree>
    <p:extLst>
      <p:ext uri="{BB962C8B-B14F-4D97-AF65-F5344CB8AC3E}">
        <p14:creationId xmlns:p14="http://schemas.microsoft.com/office/powerpoint/2010/main" val="2334056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CF51-5CF0-60C3-47B7-0287A5B12C78}"/>
              </a:ext>
            </a:extLst>
          </p:cNvPr>
          <p:cNvSpPr>
            <a:spLocks noGrp="1"/>
          </p:cNvSpPr>
          <p:nvPr>
            <p:ph type="title"/>
          </p:nvPr>
        </p:nvSpPr>
        <p:spPr/>
        <p:txBody>
          <a:bodyPr/>
          <a:lstStyle/>
          <a:p>
            <a:endParaRPr lang="vi-VN"/>
          </a:p>
        </p:txBody>
      </p:sp>
    </p:spTree>
    <p:extLst>
      <p:ext uri="{BB962C8B-B14F-4D97-AF65-F5344CB8AC3E}">
        <p14:creationId xmlns:p14="http://schemas.microsoft.com/office/powerpoint/2010/main" val="388517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9CB82D9-5462-93B2-0C33-088075A77D8B}"/>
              </a:ext>
            </a:extLst>
          </p:cNvPr>
          <p:cNvGraphicFramePr/>
          <p:nvPr>
            <p:extLst>
              <p:ext uri="{D42A27DB-BD31-4B8C-83A1-F6EECF244321}">
                <p14:modId xmlns:p14="http://schemas.microsoft.com/office/powerpoint/2010/main" val="217316934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262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772CFCF-D591-8895-80DD-9F8212C6A1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69990" y="643466"/>
            <a:ext cx="665202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88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4A8BB3E-AE17-4525-9806-A65094335C46}"/>
              </a:ext>
            </a:extLst>
          </p:cNvPr>
          <p:cNvGraphicFramePr/>
          <p:nvPr>
            <p:extLst>
              <p:ext uri="{D42A27DB-BD31-4B8C-83A1-F6EECF244321}">
                <p14:modId xmlns:p14="http://schemas.microsoft.com/office/powerpoint/2010/main" val="429148598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5639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A2456-8508-7436-5641-7E247FB20150}"/>
              </a:ext>
            </a:extLst>
          </p:cNvPr>
          <p:cNvPicPr>
            <a:picLocks noChangeAspect="1"/>
          </p:cNvPicPr>
          <p:nvPr/>
        </p:nvPicPr>
        <p:blipFill>
          <a:blip r:embed="rId2"/>
          <a:stretch>
            <a:fillRect/>
          </a:stretch>
        </p:blipFill>
        <p:spPr>
          <a:xfrm>
            <a:off x="1859447" y="643466"/>
            <a:ext cx="8473105" cy="5571067"/>
          </a:xfrm>
          <a:prstGeom prst="rect">
            <a:avLst/>
          </a:prstGeom>
        </p:spPr>
      </p:pic>
    </p:spTree>
    <p:extLst>
      <p:ext uri="{BB962C8B-B14F-4D97-AF65-F5344CB8AC3E}">
        <p14:creationId xmlns:p14="http://schemas.microsoft.com/office/powerpoint/2010/main" val="216805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agram, pie chart&#10;&#10;Description automatically generated">
            <a:extLst>
              <a:ext uri="{FF2B5EF4-FFF2-40B4-BE49-F238E27FC236}">
                <a16:creationId xmlns:a16="http://schemas.microsoft.com/office/drawing/2014/main" id="{BA5B7771-4FC9-46AF-B4FB-FD1D5E12A4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26381" y="1105632"/>
            <a:ext cx="3292524" cy="4464439"/>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32">
            <a:extLst>
              <a:ext uri="{FF2B5EF4-FFF2-40B4-BE49-F238E27FC236}">
                <a16:creationId xmlns:a16="http://schemas.microsoft.com/office/drawing/2014/main" id="{1C6AAE25-BD23-41B5-AAE4-1DA5898C2A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B95F49"/>
            </a:solidFill>
          </a:ln>
        </p:spPr>
        <p:style>
          <a:lnRef idx="1">
            <a:schemeClr val="accent1"/>
          </a:lnRef>
          <a:fillRef idx="0">
            <a:schemeClr val="accent1"/>
          </a:fillRef>
          <a:effectRef idx="0">
            <a:schemeClr val="accent1"/>
          </a:effectRef>
          <a:fontRef idx="minor">
            <a:schemeClr val="tx1"/>
          </a:fontRef>
        </p:style>
      </p:cxnSp>
      <p:pic>
        <p:nvPicPr>
          <p:cNvPr id="1028" name="Picture 4" descr="Diagram&#10;&#10;Description automatically generated with low confidence">
            <a:extLst>
              <a:ext uri="{FF2B5EF4-FFF2-40B4-BE49-F238E27FC236}">
                <a16:creationId xmlns:a16="http://schemas.microsoft.com/office/drawing/2014/main" id="{D9181297-D737-2A41-9580-43B8F1821B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6676" y="1123527"/>
            <a:ext cx="6078943" cy="460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92CDEC-B404-5851-40EF-9D60FD49142B}"/>
              </a:ext>
            </a:extLst>
          </p:cNvPr>
          <p:cNvSpPr txBox="1"/>
          <p:nvPr/>
        </p:nvSpPr>
        <p:spPr>
          <a:xfrm>
            <a:off x="3049732" y="3337852"/>
            <a:ext cx="6099462" cy="369332"/>
          </a:xfrm>
          <a:prstGeom prst="rect">
            <a:avLst/>
          </a:prstGeom>
          <a:noFill/>
        </p:spPr>
        <p:txBody>
          <a:bodyPr wrap="square">
            <a:spAutoFit/>
          </a:bodyPr>
          <a:lstStyle/>
          <a:p>
            <a:pPr>
              <a:spcAft>
                <a:spcPts val="600"/>
              </a:spcAft>
            </a:pPr>
            <a:r>
              <a:rPr lang="vi-VN"/>
              <a:t> </a:t>
            </a:r>
          </a:p>
        </p:txBody>
      </p:sp>
      <p:pic>
        <p:nvPicPr>
          <p:cNvPr id="7" name="Picture 6">
            <a:extLst>
              <a:ext uri="{FF2B5EF4-FFF2-40B4-BE49-F238E27FC236}">
                <a16:creationId xmlns:a16="http://schemas.microsoft.com/office/drawing/2014/main" id="{E1561851-9514-6B40-A3EF-FBB098F5A53C}"/>
              </a:ext>
            </a:extLst>
          </p:cNvPr>
          <p:cNvPicPr>
            <a:picLocks noChangeAspect="1"/>
          </p:cNvPicPr>
          <p:nvPr/>
        </p:nvPicPr>
        <p:blipFill>
          <a:blip r:embed="rId4"/>
          <a:stretch>
            <a:fillRect/>
          </a:stretch>
        </p:blipFill>
        <p:spPr>
          <a:xfrm>
            <a:off x="1226381" y="5950096"/>
            <a:ext cx="8896415" cy="581029"/>
          </a:xfrm>
          <a:prstGeom prst="rect">
            <a:avLst/>
          </a:prstGeom>
        </p:spPr>
      </p:pic>
    </p:spTree>
    <p:extLst>
      <p:ext uri="{BB962C8B-B14F-4D97-AF65-F5344CB8AC3E}">
        <p14:creationId xmlns:p14="http://schemas.microsoft.com/office/powerpoint/2010/main" val="3037986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89DD-600E-D5E8-5FB9-83BB74514E8C}"/>
              </a:ext>
            </a:extLst>
          </p:cNvPr>
          <p:cNvSpPr>
            <a:spLocks noGrp="1"/>
          </p:cNvSpPr>
          <p:nvPr>
            <p:ph type="ctrTitle"/>
          </p:nvPr>
        </p:nvSpPr>
        <p:spPr/>
        <p:txBody>
          <a:bodyPr/>
          <a:lstStyle/>
          <a:p>
            <a:r>
              <a:rPr lang="vi-VN"/>
              <a:t>BIẾN CHỨNG</a:t>
            </a:r>
          </a:p>
        </p:txBody>
      </p:sp>
      <p:sp>
        <p:nvSpPr>
          <p:cNvPr id="3" name="Subtitle 2">
            <a:extLst>
              <a:ext uri="{FF2B5EF4-FFF2-40B4-BE49-F238E27FC236}">
                <a16:creationId xmlns:a16="http://schemas.microsoft.com/office/drawing/2014/main" id="{DF530075-8CAA-0A04-FC2E-301ED1F95E42}"/>
              </a:ext>
            </a:extLst>
          </p:cNvPr>
          <p:cNvSpPr>
            <a:spLocks noGrp="1"/>
          </p:cNvSpPr>
          <p:nvPr>
            <p:ph type="subTitle" idx="1"/>
          </p:nvPr>
        </p:nvSpPr>
        <p:spPr/>
        <p:txBody>
          <a:bodyPr/>
          <a:lstStyle/>
          <a:p>
            <a:r>
              <a:rPr lang="vi-VN"/>
              <a:t>Sỏi túi mật</a:t>
            </a:r>
          </a:p>
        </p:txBody>
      </p:sp>
    </p:spTree>
    <p:extLst>
      <p:ext uri="{BB962C8B-B14F-4D97-AF65-F5344CB8AC3E}">
        <p14:creationId xmlns:p14="http://schemas.microsoft.com/office/powerpoint/2010/main" val="2561144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233ACE94B78D468C40B426F6933AB9" ma:contentTypeVersion="5" ma:contentTypeDescription="Create a new document." ma:contentTypeScope="" ma:versionID="514c067777f649d31aa807e051c5902d">
  <xsd:schema xmlns:xsd="http://www.w3.org/2001/XMLSchema" xmlns:xs="http://www.w3.org/2001/XMLSchema" xmlns:p="http://schemas.microsoft.com/office/2006/metadata/properties" xmlns:ns3="f1a0806c-cce5-49eb-8cde-a9d7bbc81db7" targetNamespace="http://schemas.microsoft.com/office/2006/metadata/properties" ma:root="true" ma:fieldsID="60efec991825df42aea6712429c145f3" ns3:_="">
    <xsd:import namespace="f1a0806c-cce5-49eb-8cde-a9d7bbc81db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a0806c-cce5-49eb-8cde-a9d7bbc81d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f1a0806c-cce5-49eb-8cde-a9d7bbc81d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6FB858-E453-418D-9EB5-8324169A42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a0806c-cce5-49eb-8cde-a9d7bbc81d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23CB58-2759-492E-936D-557A5BCFFFB1}">
  <ds:schemaRef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dcmitype/"/>
    <ds:schemaRef ds:uri="http://www.w3.org/XML/1998/namespace"/>
    <ds:schemaRef ds:uri="http://schemas.openxmlformats.org/package/2006/metadata/core-properties"/>
    <ds:schemaRef ds:uri="f1a0806c-cce5-49eb-8cde-a9d7bbc81db7"/>
  </ds:schemaRefs>
</ds:datastoreItem>
</file>

<file path=customXml/itemProps3.xml><?xml version="1.0" encoding="utf-8"?>
<ds:datastoreItem xmlns:ds="http://schemas.openxmlformats.org/officeDocument/2006/customXml" ds:itemID="{2BD5EEF8-2122-4C87-BCF6-0F23CD4932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315</TotalTime>
  <Words>1700</Words>
  <Application>Microsoft Office PowerPoint</Application>
  <PresentationFormat>Widescreen</PresentationFormat>
  <Paragraphs>209</Paragraphs>
  <Slides>33</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Calibri</vt:lpstr>
      <vt:lpstr>Calibri Light</vt:lpstr>
      <vt:lpstr>Open Sans</vt:lpstr>
      <vt:lpstr>Roboto</vt:lpstr>
      <vt:lpstr>Times New Roman</vt:lpstr>
      <vt:lpstr>The Hand Bold</vt:lpstr>
      <vt:lpstr>The Serif Hand Black</vt:lpstr>
      <vt:lpstr>Office Theme</vt:lpstr>
      <vt:lpstr>SketchyVTI</vt:lpstr>
      <vt:lpstr>Điều trị</vt:lpstr>
      <vt:lpstr>Chỉ định điều trị sỏi túi mật</vt:lpstr>
      <vt:lpstr>Các phương pháp điều trị</vt:lpstr>
      <vt:lpstr>PowerPoint Presentation</vt:lpstr>
      <vt:lpstr>PowerPoint Presentation</vt:lpstr>
      <vt:lpstr>PowerPoint Presentation</vt:lpstr>
      <vt:lpstr>PowerPoint Presentation</vt:lpstr>
      <vt:lpstr>PowerPoint Presentation</vt:lpstr>
      <vt:lpstr>BIẾN CHỨNG</vt:lpstr>
      <vt:lpstr>PowerPoint Presentation</vt:lpstr>
      <vt:lpstr>VIÊM TÚI MẬT CẤP DO SỎI TÚI MẬT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Tiêu chuẩn chẩn đoán theo Tokyo Guideline 2018</vt:lpstr>
      <vt:lpstr>Phân độ viêm túi mật cấp theo Tokyo Guideline 2018</vt:lpstr>
      <vt:lpstr>Điều trị viêm túi mật cấp theo Tokyo Guideline 2018</vt:lpstr>
      <vt:lpstr>PHÁC ĐỒ XỬ TRÍ VIÊM TÚI MẬT CẤP THEO TOKYO GUIDELINES 2018</vt:lpstr>
      <vt:lpstr>PHÁC ĐỒ XỬ TRÍ VIÊM TÚI MẬT CẤP THEO TOKYO GUIDELINES 2018</vt:lpstr>
      <vt:lpstr>PHÁC ĐỒ XỬ TRÍ VIÊM TÚI MẬT CẤP THEO TOKYO GUIDELINES 2018 </vt:lpstr>
      <vt:lpstr>PowerPoint Presentation</vt:lpstr>
      <vt:lpstr>CHỌC DẪN LƯU TÚI MẬT XUYÊN GAN QUA DA (PTGBD)</vt:lpstr>
      <vt:lpstr>Kháng sinh</vt:lpstr>
      <vt:lpstr>LỰA CHỌN KHÁNG SINH KHI CHƯA CÓ KHÁNG SINH ĐỒ</vt:lpstr>
      <vt:lpstr>KHI ĐÃ CÓ KẾT QUẢ KHÁNG SINH ĐỒ</vt:lpstr>
      <vt:lpstr>THỜI GIAN SỬ DỤNG KHÁNG SINH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Điều trị</dc:title>
  <dc:creator>Hung Do - Y17</dc:creator>
  <cp:lastModifiedBy>Hung Do - Y17</cp:lastModifiedBy>
  <cp:revision>2</cp:revision>
  <dcterms:created xsi:type="dcterms:W3CDTF">2023-04-19T14:35:50Z</dcterms:created>
  <dcterms:modified xsi:type="dcterms:W3CDTF">2023-04-22T07:53:33Z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0x0101002D233ACE94B78D468C40B426F6933AB9</vt:lpwstr>
  </property>
</Properties>
</file>